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61" r:id="rId2"/>
    <p:sldMasterId id="2147483663" r:id="rId3"/>
  </p:sldMasterIdLst>
  <p:notesMasterIdLst>
    <p:notesMasterId r:id="rId19"/>
  </p:notesMasterIdLst>
  <p:handoutMasterIdLst>
    <p:handoutMasterId r:id="rId20"/>
  </p:handoutMasterIdLst>
  <p:sldIdLst>
    <p:sldId id="651" r:id="rId4"/>
    <p:sldId id="636" r:id="rId5"/>
    <p:sldId id="664" r:id="rId6"/>
    <p:sldId id="665" r:id="rId7"/>
    <p:sldId id="666" r:id="rId8"/>
    <p:sldId id="667" r:id="rId9"/>
    <p:sldId id="668" r:id="rId10"/>
    <p:sldId id="669" r:id="rId11"/>
    <p:sldId id="670" r:id="rId12"/>
    <p:sldId id="671" r:id="rId13"/>
    <p:sldId id="672" r:id="rId14"/>
    <p:sldId id="673" r:id="rId15"/>
    <p:sldId id="661" r:id="rId16"/>
    <p:sldId id="662" r:id="rId17"/>
    <p:sldId id="663" r:id="rId18"/>
  </p:sldIdLst>
  <p:sldSz cx="9144000" cy="6858000" type="screen4x3"/>
  <p:notesSz cx="6980238" cy="9210675"/>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28">
          <p15:clr>
            <a:srgbClr val="A4A3A4"/>
          </p15:clr>
        </p15:guide>
        <p15:guide id="2" pos="2880">
          <p15:clr>
            <a:srgbClr val="A4A3A4"/>
          </p15:clr>
        </p15:guide>
      </p15:sldGuideLst>
    </p:ext>
    <p:ext uri="{2D200454-40CA-4A62-9FC3-DE9A4176ACB9}">
      <p15:notesGuideLst xmlns:p15="http://schemas.microsoft.com/office/powerpoint/2012/main">
        <p15:guide id="1" orient="horz" pos="2901">
          <p15:clr>
            <a:srgbClr val="A4A3A4"/>
          </p15:clr>
        </p15:guide>
        <p15:guide id="2" pos="219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ar Creek IS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1228"/>
    <a:srgbClr val="270A78"/>
    <a:srgbClr val="000000"/>
    <a:srgbClr val="00CC00"/>
    <a:srgbClr val="FF0000"/>
    <a:srgbClr val="FFFF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73" autoAdjust="0"/>
  </p:normalViewPr>
  <p:slideViewPr>
    <p:cSldViewPr>
      <p:cViewPr varScale="1">
        <p:scale>
          <a:sx n="99" d="100"/>
          <a:sy n="99" d="100"/>
        </p:scale>
        <p:origin x="1566" y="90"/>
      </p:cViewPr>
      <p:guideLst>
        <p:guide orient="horz" pos="52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0" d="100"/>
          <a:sy n="40" d="100"/>
        </p:scale>
        <p:origin x="-1482" y="-84"/>
      </p:cViewPr>
      <p:guideLst>
        <p:guide orient="horz" pos="2901"/>
        <p:guide pos="21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1026"/>
          <p:cNvSpPr>
            <a:spLocks noGrp="1" noChangeArrowheads="1"/>
          </p:cNvSpPr>
          <p:nvPr>
            <p:ph type="hdr" sz="quarter"/>
          </p:nvPr>
        </p:nvSpPr>
        <p:spPr bwMode="auto">
          <a:xfrm>
            <a:off x="0" y="0"/>
            <a:ext cx="302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l">
              <a:defRPr sz="1200" smtClean="0">
                <a:latin typeface="Book Antiqua" panose="02040602050305030304" pitchFamily="18" charset="0"/>
              </a:defRPr>
            </a:lvl1pPr>
          </a:lstStyle>
          <a:p>
            <a:pPr>
              <a:defRPr/>
            </a:pPr>
            <a:endParaRPr lang="en-US" altLang="en-US"/>
          </a:p>
        </p:txBody>
      </p:sp>
      <p:sp>
        <p:nvSpPr>
          <p:cNvPr id="149507" name="Rectangle 1027"/>
          <p:cNvSpPr>
            <a:spLocks noGrp="1" noChangeArrowheads="1"/>
          </p:cNvSpPr>
          <p:nvPr>
            <p:ph type="dt" idx="1"/>
          </p:nvPr>
        </p:nvSpPr>
        <p:spPr bwMode="auto">
          <a:xfrm>
            <a:off x="3956050" y="0"/>
            <a:ext cx="302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r">
              <a:defRPr sz="1200" smtClean="0">
                <a:latin typeface="Book Antiqua" panose="02040602050305030304" pitchFamily="18" charset="0"/>
              </a:defRPr>
            </a:lvl1pPr>
          </a:lstStyle>
          <a:p>
            <a:pPr>
              <a:defRPr/>
            </a:pPr>
            <a:endParaRPr lang="en-US" altLang="en-US"/>
          </a:p>
        </p:txBody>
      </p:sp>
      <p:sp>
        <p:nvSpPr>
          <p:cNvPr id="6148" name="Rectangle 1028"/>
          <p:cNvSpPr>
            <a:spLocks noChangeArrowheads="1" noTextEdit="1"/>
          </p:cNvSpPr>
          <p:nvPr>
            <p:ph type="sldImg" idx="2"/>
          </p:nvPr>
        </p:nvSpPr>
        <p:spPr bwMode="auto">
          <a:xfrm>
            <a:off x="1204913" y="685800"/>
            <a:ext cx="4573587" cy="34305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1029"/>
          <p:cNvSpPr>
            <a:spLocks noGrp="1" noChangeArrowheads="1"/>
          </p:cNvSpPr>
          <p:nvPr>
            <p:ph type="body" sz="quarter" idx="3"/>
          </p:nvPr>
        </p:nvSpPr>
        <p:spPr bwMode="auto">
          <a:xfrm>
            <a:off x="930275" y="4344988"/>
            <a:ext cx="5119688" cy="419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9510" name="Rectangle 1030"/>
          <p:cNvSpPr>
            <a:spLocks noGrp="1" noChangeArrowheads="1"/>
          </p:cNvSpPr>
          <p:nvPr>
            <p:ph type="ftr" sz="quarter" idx="4"/>
          </p:nvPr>
        </p:nvSpPr>
        <p:spPr bwMode="auto">
          <a:xfrm>
            <a:off x="0" y="8766175"/>
            <a:ext cx="302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latin typeface="Book Antiqua" panose="02040602050305030304" pitchFamily="18" charset="0"/>
              </a:defRPr>
            </a:lvl1pPr>
          </a:lstStyle>
          <a:p>
            <a:pPr>
              <a:defRPr/>
            </a:pPr>
            <a:endParaRPr lang="en-US" altLang="en-US"/>
          </a:p>
        </p:txBody>
      </p:sp>
      <p:sp>
        <p:nvSpPr>
          <p:cNvPr id="149511" name="Rectangle 1031"/>
          <p:cNvSpPr>
            <a:spLocks noGrp="1" noChangeArrowheads="1"/>
          </p:cNvSpPr>
          <p:nvPr>
            <p:ph type="sldNum" sz="quarter" idx="5"/>
          </p:nvPr>
        </p:nvSpPr>
        <p:spPr bwMode="auto">
          <a:xfrm>
            <a:off x="3956050" y="8766175"/>
            <a:ext cx="302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latin typeface="Book Antiqua" panose="02040602050305030304" pitchFamily="18" charset="0"/>
              </a:defRPr>
            </a:lvl1pPr>
          </a:lstStyle>
          <a:p>
            <a:pPr>
              <a:defRPr/>
            </a:pPr>
            <a:fld id="{FDFA0FE2-6409-4A2E-A234-48C87128B0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83C2852E-D238-47E3-9C0F-5E819451F6A9}" type="slidenum">
              <a:rPr lang="en-US" altLang="en-US" sz="1200">
                <a:latin typeface="Book Antiqua" panose="02040602050305030304" pitchFamily="18" charset="0"/>
              </a:rPr>
              <a:pPr algn="r"/>
              <a:t>1</a:t>
            </a:fld>
            <a:endParaRPr lang="en-US" altLang="en-US" sz="1200">
              <a:latin typeface="Book Antiqua" panose="02040602050305030304" pitchFamily="18" charset="0"/>
            </a:endParaRPr>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r>
              <a:rPr lang="en-US" altLang="en-US" b="1" smtClean="0"/>
              <a:t>How to setup the game:</a:t>
            </a:r>
          </a:p>
          <a:p>
            <a:r>
              <a:rPr lang="en-US" altLang="en-US" smtClean="0"/>
              <a:t>Use the outline tab to fill in your questions. Questions should have 4 answers, not necessarily all realistic. </a:t>
            </a:r>
          </a:p>
          <a:p>
            <a:r>
              <a:rPr lang="en-US" altLang="en-US" b="1" smtClean="0"/>
              <a:t>How to play the game:</a:t>
            </a:r>
          </a:p>
          <a:p>
            <a:r>
              <a:rPr lang="en-US" altLang="en-US" smtClean="0"/>
              <a:t>When the question slide comes up it will bring up the questions and answer choices. Click on the answer students choose. It will ask if this is your final answer. If you click on yes, the answer will be revealed. If you click on no, it will laugh.</a:t>
            </a:r>
          </a:p>
          <a:p>
            <a:r>
              <a:rPr lang="en-US" altLang="en-US" b="1" smtClean="0"/>
              <a:t>Lifelines:</a:t>
            </a:r>
          </a:p>
          <a:p>
            <a:r>
              <a:rPr lang="en-US" altLang="en-US" smtClean="0"/>
              <a:t>There are 3 lifelines: phone a friend, poll the audience, and 50 / 50. Depending how you have your game setup with your students you can play these different ways. If you click on the icon for one of these 3 it will take you to a new slide. Phone a friend could be they can ask one person to help them. With Poll the audience, have the class to vote on the answer. 50 / 50 the teacher can tell them which 2 are not answers. Click on the U shaped arrow and it will return you to the question.</a:t>
            </a:r>
          </a:p>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C029D02E-9AA4-43D3-A41E-C16A9667A032}" type="slidenum">
              <a:rPr lang="en-US" altLang="en-US" sz="1200">
                <a:latin typeface="Book Antiqua" panose="02040602050305030304" pitchFamily="18" charset="0"/>
              </a:rPr>
              <a:pPr algn="r"/>
              <a:t>10</a:t>
            </a:fld>
            <a:endParaRPr lang="en-US" altLang="en-US" sz="1200">
              <a:latin typeface="Book Antiqua" panose="02040602050305030304" pitchFamily="18"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BF78BD97-CB11-4535-A1EB-58CF777F7789}" type="slidenum">
              <a:rPr lang="en-US" altLang="en-US" sz="1200">
                <a:latin typeface="Book Antiqua" panose="02040602050305030304" pitchFamily="18" charset="0"/>
              </a:rPr>
              <a:pPr algn="r"/>
              <a:t>11</a:t>
            </a:fld>
            <a:endParaRPr lang="en-US" altLang="en-US" sz="1200">
              <a:latin typeface="Book Antiqua" panose="02040602050305030304" pitchFamily="18"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109D86A3-3EF9-4491-94E7-7FA9078EE43F}" type="slidenum">
              <a:rPr lang="en-US" altLang="en-US" sz="1200">
                <a:latin typeface="Book Antiqua" panose="02040602050305030304" pitchFamily="18" charset="0"/>
              </a:rPr>
              <a:pPr algn="r"/>
              <a:t>12</a:t>
            </a:fld>
            <a:endParaRPr lang="en-US" altLang="en-US" sz="1200">
              <a:latin typeface="Book Antiqua" panose="02040602050305030304" pitchFamily="18"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939AA369-13AE-4738-981A-C78BB6AC2012}" type="slidenum">
              <a:rPr lang="en-US" altLang="en-US" sz="1200">
                <a:latin typeface="Book Antiqua" panose="02040602050305030304" pitchFamily="18" charset="0"/>
              </a:rPr>
              <a:pPr algn="r"/>
              <a:t>2</a:t>
            </a:fld>
            <a:endParaRPr lang="en-US" altLang="en-US" sz="1200">
              <a:latin typeface="Book Antiqua" panose="02040602050305030304" pitchFamily="18" charset="0"/>
            </a:endParaRPr>
          </a:p>
        </p:txBody>
      </p:sp>
      <p:sp>
        <p:nvSpPr>
          <p:cNvPr id="10243" name="Rectangle 2"/>
          <p:cNvSpPr>
            <a:spLocks noChangeArrowheads="1" noTextEdit="1"/>
          </p:cNvSpPr>
          <p:nvPr>
            <p:ph type="sldImg"/>
          </p:nvPr>
        </p:nvSpPr>
        <p:spPr>
          <a:solidFill>
            <a:srgbClr val="FFFFFF"/>
          </a:solidFill>
          <a:ln/>
        </p:spPr>
      </p:sp>
      <p:sp>
        <p:nvSpPr>
          <p:cNvPr id="10244" name="Rectangle 3"/>
          <p:cNvSpPr>
            <a:spLocks noChangeArrowheads="1"/>
          </p:cNvSpPr>
          <p:nvPr>
            <p:ph type="body" idx="1"/>
          </p:nvPr>
        </p:nvSpPr>
        <p:spPr>
          <a:solidFill>
            <a:srgbClr val="FFFFFF"/>
          </a:solidFill>
          <a:ln w="12700">
            <a:solidFill>
              <a:srgbClr val="000000"/>
            </a:solidFill>
            <a:miter lim="800000"/>
            <a:headEnd type="none" w="sm" len="sm"/>
            <a:tailEnd type="none" w="sm" len="sm"/>
          </a:ln>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B939F0C5-BC2F-4FA2-81B6-A55EDF4608D9}" type="slidenum">
              <a:rPr lang="en-US" altLang="en-US" sz="1200">
                <a:latin typeface="Book Antiqua" panose="02040602050305030304" pitchFamily="18" charset="0"/>
              </a:rPr>
              <a:pPr algn="r"/>
              <a:t>3</a:t>
            </a:fld>
            <a:endParaRPr lang="en-US" altLang="en-US" sz="1200">
              <a:latin typeface="Book Antiqua" panose="02040602050305030304" pitchFamily="18" charset="0"/>
            </a:endParaRPr>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2BE8ACB4-DB66-4199-AAB9-784CE82BF851}" type="slidenum">
              <a:rPr lang="en-US" altLang="en-US" sz="1200">
                <a:latin typeface="Book Antiqua" panose="02040602050305030304" pitchFamily="18" charset="0"/>
              </a:rPr>
              <a:pPr algn="r"/>
              <a:t>4</a:t>
            </a:fld>
            <a:endParaRPr lang="en-US" altLang="en-US" sz="1200">
              <a:latin typeface="Book Antiqua" panose="02040602050305030304" pitchFamily="18" charset="0"/>
            </a:endParaRP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90D48C81-B23A-4842-8BF9-809B7C9D6455}" type="slidenum">
              <a:rPr lang="en-US" altLang="en-US" sz="1200">
                <a:latin typeface="Book Antiqua" panose="02040602050305030304" pitchFamily="18" charset="0"/>
              </a:rPr>
              <a:pPr algn="r"/>
              <a:t>5</a:t>
            </a:fld>
            <a:endParaRPr lang="en-US" altLang="en-US" sz="1200">
              <a:latin typeface="Book Antiqua" panose="02040602050305030304" pitchFamily="18"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94359786-F355-43BC-A938-E70A8C4C7774}" type="slidenum">
              <a:rPr lang="en-US" altLang="en-US" sz="1200">
                <a:latin typeface="Book Antiqua" panose="02040602050305030304" pitchFamily="18" charset="0"/>
              </a:rPr>
              <a:pPr algn="r"/>
              <a:t>6</a:t>
            </a:fld>
            <a:endParaRPr lang="en-US" altLang="en-US" sz="1200">
              <a:latin typeface="Book Antiqua" panose="02040602050305030304" pitchFamily="18" charset="0"/>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6F995C01-D710-4AC2-9BDD-0B0BB0D36B62}" type="slidenum">
              <a:rPr lang="en-US" altLang="en-US" sz="1200">
                <a:latin typeface="Book Antiqua" panose="02040602050305030304" pitchFamily="18" charset="0"/>
              </a:rPr>
              <a:pPr algn="r"/>
              <a:t>7</a:t>
            </a:fld>
            <a:endParaRPr lang="en-US" altLang="en-US" sz="1200">
              <a:latin typeface="Book Antiqua" panose="02040602050305030304" pitchFamily="18" charset="0"/>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9694B844-647D-4B1C-BD60-B28A50422DFA}" type="slidenum">
              <a:rPr lang="en-US" altLang="en-US" sz="1200">
                <a:latin typeface="Book Antiqua" panose="02040602050305030304" pitchFamily="18" charset="0"/>
              </a:rPr>
              <a:pPr algn="r"/>
              <a:t>8</a:t>
            </a:fld>
            <a:endParaRPr lang="en-US" altLang="en-US" sz="1200">
              <a:latin typeface="Book Antiqua" panose="02040602050305030304" pitchFamily="18" charset="0"/>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r"/>
            <a:fld id="{6044E272-D806-4BBD-8BAF-B617CDAB0B77}" type="slidenum">
              <a:rPr lang="en-US" altLang="en-US" sz="1200">
                <a:latin typeface="Book Antiqua" panose="02040602050305030304" pitchFamily="18" charset="0"/>
              </a:rPr>
              <a:pPr algn="r"/>
              <a:t>9</a:t>
            </a:fld>
            <a:endParaRPr lang="en-US" altLang="en-US" sz="1200">
              <a:latin typeface="Book Antiqua" panose="02040602050305030304" pitchFamily="18"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3359323"/>
      </p:ext>
    </p:extLst>
  </p:cSld>
  <p:clrMapOvr>
    <a:masterClrMapping/>
  </p:clrMapOvr>
  <p:transition>
    <p:sndAc>
      <p:stSnd>
        <p:snd r:embed="rId1" name="newqu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010223"/>
      </p:ext>
    </p:extLst>
  </p:cSld>
  <p:clrMapOvr>
    <a:masterClrMapping/>
  </p:clrMapOvr>
  <p:transition>
    <p:sndAc>
      <p:stSnd>
        <p:snd r:embed="rId1" name="newqu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7801921"/>
      </p:ext>
    </p:extLst>
  </p:cSld>
  <p:clrMapOvr>
    <a:masterClrMapping/>
  </p:clrMapOvr>
  <p:transition>
    <p:sndAc>
      <p:stSnd>
        <p:snd r:embed="rId1" name="newqu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grpSp>
      <p:sp>
        <p:nvSpPr>
          <p:cNvPr id="92058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92058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US" altLang="en-US"/>
          </a:p>
        </p:txBody>
      </p:sp>
      <p:sp>
        <p:nvSpPr>
          <p:cNvPr id="13" name="Rectangle 13"/>
          <p:cNvSpPr>
            <a:spLocks noGrp="1" noChangeArrowheads="1"/>
          </p:cNvSpPr>
          <p:nvPr>
            <p:ph type="ftr" sz="quarter" idx="11"/>
          </p:nvPr>
        </p:nvSpPr>
        <p:spPr/>
        <p:txBody>
          <a:bodyPr/>
          <a:lstStyle>
            <a:lvl1pPr>
              <a:defRPr smtClean="0"/>
            </a:lvl1pPr>
          </a:lstStyle>
          <a:p>
            <a:pPr>
              <a:defRPr/>
            </a:pPr>
            <a:endParaRPr lang="en-US" altLang="en-US"/>
          </a:p>
        </p:txBody>
      </p:sp>
      <p:sp>
        <p:nvSpPr>
          <p:cNvPr id="14" name="Rectangle 14"/>
          <p:cNvSpPr>
            <a:spLocks noGrp="1" noChangeArrowheads="1"/>
          </p:cNvSpPr>
          <p:nvPr>
            <p:ph type="sldNum" sz="quarter" idx="12"/>
          </p:nvPr>
        </p:nvSpPr>
        <p:spPr/>
        <p:txBody>
          <a:bodyPr/>
          <a:lstStyle>
            <a:lvl1pPr>
              <a:defRPr smtClean="0"/>
            </a:lvl1pPr>
          </a:lstStyle>
          <a:p>
            <a:pPr>
              <a:defRPr/>
            </a:pPr>
            <a:fld id="{2D941C30-6850-4AAF-ACB6-3302B7F6081A}" type="slidenum">
              <a:rPr lang="en-US" altLang="en-US"/>
              <a:pPr>
                <a:defRPr/>
              </a:pPr>
              <a:t>‹#›</a:t>
            </a:fld>
            <a:endParaRPr lang="en-US" altLang="en-US"/>
          </a:p>
        </p:txBody>
      </p:sp>
    </p:spTree>
    <p:extLst>
      <p:ext uri="{BB962C8B-B14F-4D97-AF65-F5344CB8AC3E}">
        <p14:creationId xmlns:p14="http://schemas.microsoft.com/office/powerpoint/2010/main" val="3697428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0B383050-8ED8-479B-A3E0-00584EAA0A6E}" type="slidenum">
              <a:rPr lang="en-US" altLang="en-US"/>
              <a:pPr>
                <a:defRPr/>
              </a:pPr>
              <a:t>‹#›</a:t>
            </a:fld>
            <a:endParaRPr lang="en-US" altLang="en-US"/>
          </a:p>
        </p:txBody>
      </p:sp>
    </p:spTree>
    <p:extLst>
      <p:ext uri="{BB962C8B-B14F-4D97-AF65-F5344CB8AC3E}">
        <p14:creationId xmlns:p14="http://schemas.microsoft.com/office/powerpoint/2010/main" val="1925931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2B3883A2-C9AB-4038-BF29-829C39C01001}" type="slidenum">
              <a:rPr lang="en-US" altLang="en-US"/>
              <a:pPr>
                <a:defRPr/>
              </a:pPr>
              <a:t>‹#›</a:t>
            </a:fld>
            <a:endParaRPr lang="en-US" altLang="en-US"/>
          </a:p>
        </p:txBody>
      </p:sp>
    </p:spTree>
    <p:extLst>
      <p:ext uri="{BB962C8B-B14F-4D97-AF65-F5344CB8AC3E}">
        <p14:creationId xmlns:p14="http://schemas.microsoft.com/office/powerpoint/2010/main" val="92946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84C6A03B-89B8-4726-974E-84DE11A51FF6}" type="slidenum">
              <a:rPr lang="en-US" altLang="en-US"/>
              <a:pPr>
                <a:defRPr/>
              </a:pPr>
              <a:t>‹#›</a:t>
            </a:fld>
            <a:endParaRPr lang="en-US" altLang="en-US"/>
          </a:p>
        </p:txBody>
      </p:sp>
    </p:spTree>
    <p:extLst>
      <p:ext uri="{BB962C8B-B14F-4D97-AF65-F5344CB8AC3E}">
        <p14:creationId xmlns:p14="http://schemas.microsoft.com/office/powerpoint/2010/main" val="35197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4"/>
          <p:cNvSpPr>
            <a:spLocks noGrp="1" noChangeArrowheads="1"/>
          </p:cNvSpPr>
          <p:nvPr>
            <p:ph type="sldNum" sz="quarter" idx="12"/>
          </p:nvPr>
        </p:nvSpPr>
        <p:spPr>
          <a:ln/>
        </p:spPr>
        <p:txBody>
          <a:bodyPr/>
          <a:lstStyle>
            <a:lvl1pPr>
              <a:defRPr/>
            </a:lvl1pPr>
          </a:lstStyle>
          <a:p>
            <a:pPr>
              <a:defRPr/>
            </a:pPr>
            <a:fld id="{43FD30F6-9C47-44D1-91F1-9D16EF6BE5EA}" type="slidenum">
              <a:rPr lang="en-US" altLang="en-US"/>
              <a:pPr>
                <a:defRPr/>
              </a:pPr>
              <a:t>‹#›</a:t>
            </a:fld>
            <a:endParaRPr lang="en-US" altLang="en-US"/>
          </a:p>
        </p:txBody>
      </p:sp>
    </p:spTree>
    <p:extLst>
      <p:ext uri="{BB962C8B-B14F-4D97-AF65-F5344CB8AC3E}">
        <p14:creationId xmlns:p14="http://schemas.microsoft.com/office/powerpoint/2010/main" val="2617767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4"/>
          <p:cNvSpPr>
            <a:spLocks noGrp="1" noChangeArrowheads="1"/>
          </p:cNvSpPr>
          <p:nvPr>
            <p:ph type="sldNum" sz="quarter" idx="12"/>
          </p:nvPr>
        </p:nvSpPr>
        <p:spPr>
          <a:ln/>
        </p:spPr>
        <p:txBody>
          <a:bodyPr/>
          <a:lstStyle>
            <a:lvl1pPr>
              <a:defRPr/>
            </a:lvl1pPr>
          </a:lstStyle>
          <a:p>
            <a:pPr>
              <a:defRPr/>
            </a:pPr>
            <a:fld id="{3CAB8B83-7AB1-42F6-9FE7-94DB934CCF3D}" type="slidenum">
              <a:rPr lang="en-US" altLang="en-US"/>
              <a:pPr>
                <a:defRPr/>
              </a:pPr>
              <a:t>‹#›</a:t>
            </a:fld>
            <a:endParaRPr lang="en-US" altLang="en-US"/>
          </a:p>
        </p:txBody>
      </p:sp>
    </p:spTree>
    <p:extLst>
      <p:ext uri="{BB962C8B-B14F-4D97-AF65-F5344CB8AC3E}">
        <p14:creationId xmlns:p14="http://schemas.microsoft.com/office/powerpoint/2010/main" val="205676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4"/>
          <p:cNvSpPr>
            <a:spLocks noGrp="1" noChangeArrowheads="1"/>
          </p:cNvSpPr>
          <p:nvPr>
            <p:ph type="sldNum" sz="quarter" idx="12"/>
          </p:nvPr>
        </p:nvSpPr>
        <p:spPr>
          <a:ln/>
        </p:spPr>
        <p:txBody>
          <a:bodyPr/>
          <a:lstStyle>
            <a:lvl1pPr>
              <a:defRPr/>
            </a:lvl1pPr>
          </a:lstStyle>
          <a:p>
            <a:pPr>
              <a:defRPr/>
            </a:pPr>
            <a:fld id="{42035D49-623A-4075-9DF0-873DB91BBC48}" type="slidenum">
              <a:rPr lang="en-US" altLang="en-US"/>
              <a:pPr>
                <a:defRPr/>
              </a:pPr>
              <a:t>‹#›</a:t>
            </a:fld>
            <a:endParaRPr lang="en-US" altLang="en-US"/>
          </a:p>
        </p:txBody>
      </p:sp>
    </p:spTree>
    <p:extLst>
      <p:ext uri="{BB962C8B-B14F-4D97-AF65-F5344CB8AC3E}">
        <p14:creationId xmlns:p14="http://schemas.microsoft.com/office/powerpoint/2010/main" val="3782820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01F45A06-6983-407F-BDAC-9CEE749912F8}" type="slidenum">
              <a:rPr lang="en-US" altLang="en-US"/>
              <a:pPr>
                <a:defRPr/>
              </a:pPr>
              <a:t>‹#›</a:t>
            </a:fld>
            <a:endParaRPr lang="en-US" altLang="en-US"/>
          </a:p>
        </p:txBody>
      </p:sp>
    </p:spTree>
    <p:extLst>
      <p:ext uri="{BB962C8B-B14F-4D97-AF65-F5344CB8AC3E}">
        <p14:creationId xmlns:p14="http://schemas.microsoft.com/office/powerpoint/2010/main" val="331756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1721143"/>
      </p:ext>
    </p:extLst>
  </p:cSld>
  <p:clrMapOvr>
    <a:masterClrMapping/>
  </p:clrMapOvr>
  <p:transition>
    <p:sndAc>
      <p:stSnd>
        <p:snd r:embed="rId1" name="newques.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DF13131A-A4D1-4ECB-8307-52490826D3CB}" type="slidenum">
              <a:rPr lang="en-US" altLang="en-US"/>
              <a:pPr>
                <a:defRPr/>
              </a:pPr>
              <a:t>‹#›</a:t>
            </a:fld>
            <a:endParaRPr lang="en-US" altLang="en-US"/>
          </a:p>
        </p:txBody>
      </p:sp>
    </p:spTree>
    <p:extLst>
      <p:ext uri="{BB962C8B-B14F-4D97-AF65-F5344CB8AC3E}">
        <p14:creationId xmlns:p14="http://schemas.microsoft.com/office/powerpoint/2010/main" val="691208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907A0403-27EF-4820-8168-349286CCD233}" type="slidenum">
              <a:rPr lang="en-US" altLang="en-US"/>
              <a:pPr>
                <a:defRPr/>
              </a:pPr>
              <a:t>‹#›</a:t>
            </a:fld>
            <a:endParaRPr lang="en-US" altLang="en-US"/>
          </a:p>
        </p:txBody>
      </p:sp>
    </p:spTree>
    <p:extLst>
      <p:ext uri="{BB962C8B-B14F-4D97-AF65-F5344CB8AC3E}">
        <p14:creationId xmlns:p14="http://schemas.microsoft.com/office/powerpoint/2010/main" val="851550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833E5655-7DDC-45BE-9FF4-2D554C0873EB}" type="slidenum">
              <a:rPr lang="en-US" altLang="en-US"/>
              <a:pPr>
                <a:defRPr/>
              </a:pPr>
              <a:t>‹#›</a:t>
            </a:fld>
            <a:endParaRPr lang="en-US" altLang="en-US"/>
          </a:p>
        </p:txBody>
      </p:sp>
    </p:spTree>
    <p:extLst>
      <p:ext uri="{BB962C8B-B14F-4D97-AF65-F5344CB8AC3E}">
        <p14:creationId xmlns:p14="http://schemas.microsoft.com/office/powerpoint/2010/main" val="4047869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grpSp>
      </p:grpSp>
      <p:sp>
        <p:nvSpPr>
          <p:cNvPr id="94417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smtClean="0"/>
              <a:t>Click to edit Master title style</a:t>
            </a:r>
          </a:p>
        </p:txBody>
      </p:sp>
      <p:sp>
        <p:nvSpPr>
          <p:cNvPr id="9441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smtClean="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lt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ltLang="en-US"/>
          </a:p>
        </p:txBody>
      </p:sp>
      <p:sp>
        <p:nvSpPr>
          <p:cNvPr id="46" name="Rectangle 46"/>
          <p:cNvSpPr>
            <a:spLocks noGrp="1" noChangeArrowheads="1"/>
          </p:cNvSpPr>
          <p:nvPr>
            <p:ph type="sldNum" sz="quarter" idx="12"/>
          </p:nvPr>
        </p:nvSpPr>
        <p:spPr/>
        <p:txBody>
          <a:bodyPr/>
          <a:lstStyle>
            <a:lvl1pPr>
              <a:defRPr smtClean="0"/>
            </a:lvl1pPr>
          </a:lstStyle>
          <a:p>
            <a:pPr>
              <a:defRPr/>
            </a:pPr>
            <a:fld id="{961F2B9E-BB5D-460A-B84E-4287581010D3}" type="slidenum">
              <a:rPr lang="en-US" altLang="en-US"/>
              <a:pPr>
                <a:defRPr/>
              </a:pPr>
              <a:t>‹#›</a:t>
            </a:fld>
            <a:endParaRPr lang="en-US" altLang="en-US"/>
          </a:p>
        </p:txBody>
      </p:sp>
    </p:spTree>
    <p:extLst>
      <p:ext uri="{BB962C8B-B14F-4D97-AF65-F5344CB8AC3E}">
        <p14:creationId xmlns:p14="http://schemas.microsoft.com/office/powerpoint/2010/main" val="2849450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359A3944-1DD1-42B3-9B73-EA247E55F2F5}" type="slidenum">
              <a:rPr lang="en-US" altLang="en-US"/>
              <a:pPr>
                <a:defRPr/>
              </a:pPr>
              <a:t>‹#›</a:t>
            </a:fld>
            <a:endParaRPr lang="en-US" altLang="en-US"/>
          </a:p>
        </p:txBody>
      </p:sp>
    </p:spTree>
    <p:extLst>
      <p:ext uri="{BB962C8B-B14F-4D97-AF65-F5344CB8AC3E}">
        <p14:creationId xmlns:p14="http://schemas.microsoft.com/office/powerpoint/2010/main" val="177061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070EFD6D-A32B-496D-8566-0B3EE03E4653}" type="slidenum">
              <a:rPr lang="en-US" altLang="en-US"/>
              <a:pPr>
                <a:defRPr/>
              </a:pPr>
              <a:t>‹#›</a:t>
            </a:fld>
            <a:endParaRPr lang="en-US" altLang="en-US"/>
          </a:p>
        </p:txBody>
      </p:sp>
    </p:spTree>
    <p:extLst>
      <p:ext uri="{BB962C8B-B14F-4D97-AF65-F5344CB8AC3E}">
        <p14:creationId xmlns:p14="http://schemas.microsoft.com/office/powerpoint/2010/main" val="2399367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25CCC2DC-2950-48AB-8B2C-CDBB5B955755}" type="slidenum">
              <a:rPr lang="en-US" altLang="en-US"/>
              <a:pPr>
                <a:defRPr/>
              </a:pPr>
              <a:t>‹#›</a:t>
            </a:fld>
            <a:endParaRPr lang="en-US" altLang="en-US"/>
          </a:p>
        </p:txBody>
      </p:sp>
    </p:spTree>
    <p:extLst>
      <p:ext uri="{BB962C8B-B14F-4D97-AF65-F5344CB8AC3E}">
        <p14:creationId xmlns:p14="http://schemas.microsoft.com/office/powerpoint/2010/main" val="4100129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6"/>
          <p:cNvSpPr>
            <a:spLocks noGrp="1" noChangeArrowheads="1"/>
          </p:cNvSpPr>
          <p:nvPr>
            <p:ph type="sldNum" sz="quarter" idx="12"/>
          </p:nvPr>
        </p:nvSpPr>
        <p:spPr>
          <a:ln/>
        </p:spPr>
        <p:txBody>
          <a:bodyPr/>
          <a:lstStyle>
            <a:lvl1pPr>
              <a:defRPr/>
            </a:lvl1pPr>
          </a:lstStyle>
          <a:p>
            <a:pPr>
              <a:defRPr/>
            </a:pPr>
            <a:fld id="{A39501C7-5888-4B3C-A2BB-94939BE74EAA}" type="slidenum">
              <a:rPr lang="en-US" altLang="en-US"/>
              <a:pPr>
                <a:defRPr/>
              </a:pPr>
              <a:t>‹#›</a:t>
            </a:fld>
            <a:endParaRPr lang="en-US" altLang="en-US"/>
          </a:p>
        </p:txBody>
      </p:sp>
    </p:spTree>
    <p:extLst>
      <p:ext uri="{BB962C8B-B14F-4D97-AF65-F5344CB8AC3E}">
        <p14:creationId xmlns:p14="http://schemas.microsoft.com/office/powerpoint/2010/main" val="1662998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6"/>
          <p:cNvSpPr>
            <a:spLocks noGrp="1" noChangeArrowheads="1"/>
          </p:cNvSpPr>
          <p:nvPr>
            <p:ph type="sldNum" sz="quarter" idx="12"/>
          </p:nvPr>
        </p:nvSpPr>
        <p:spPr>
          <a:ln/>
        </p:spPr>
        <p:txBody>
          <a:bodyPr/>
          <a:lstStyle>
            <a:lvl1pPr>
              <a:defRPr/>
            </a:lvl1pPr>
          </a:lstStyle>
          <a:p>
            <a:pPr>
              <a:defRPr/>
            </a:pPr>
            <a:fld id="{06CE5D67-8C12-43B3-B96E-5D7782261852}" type="slidenum">
              <a:rPr lang="en-US" altLang="en-US"/>
              <a:pPr>
                <a:defRPr/>
              </a:pPr>
              <a:t>‹#›</a:t>
            </a:fld>
            <a:endParaRPr lang="en-US" altLang="en-US"/>
          </a:p>
        </p:txBody>
      </p:sp>
    </p:spTree>
    <p:extLst>
      <p:ext uri="{BB962C8B-B14F-4D97-AF65-F5344CB8AC3E}">
        <p14:creationId xmlns:p14="http://schemas.microsoft.com/office/powerpoint/2010/main" val="26280274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6"/>
          <p:cNvSpPr>
            <a:spLocks noGrp="1" noChangeArrowheads="1"/>
          </p:cNvSpPr>
          <p:nvPr>
            <p:ph type="sldNum" sz="quarter" idx="12"/>
          </p:nvPr>
        </p:nvSpPr>
        <p:spPr>
          <a:ln/>
        </p:spPr>
        <p:txBody>
          <a:bodyPr/>
          <a:lstStyle>
            <a:lvl1pPr>
              <a:defRPr/>
            </a:lvl1pPr>
          </a:lstStyle>
          <a:p>
            <a:pPr>
              <a:defRPr/>
            </a:pPr>
            <a:fld id="{8B3D2CB6-2FCB-4CFD-9E7A-9423E5D712F8}" type="slidenum">
              <a:rPr lang="en-US" altLang="en-US"/>
              <a:pPr>
                <a:defRPr/>
              </a:pPr>
              <a:t>‹#›</a:t>
            </a:fld>
            <a:endParaRPr lang="en-US" altLang="en-US"/>
          </a:p>
        </p:txBody>
      </p:sp>
    </p:spTree>
    <p:extLst>
      <p:ext uri="{BB962C8B-B14F-4D97-AF65-F5344CB8AC3E}">
        <p14:creationId xmlns:p14="http://schemas.microsoft.com/office/powerpoint/2010/main" val="28461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273542842"/>
      </p:ext>
    </p:extLst>
  </p:cSld>
  <p:clrMapOvr>
    <a:masterClrMapping/>
  </p:clrMapOvr>
  <p:transition>
    <p:sndAc>
      <p:stSnd>
        <p:snd r:embed="rId1" name="newques.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72FE59FE-C07A-49BE-A34F-99288F4D4268}" type="slidenum">
              <a:rPr lang="en-US" altLang="en-US"/>
              <a:pPr>
                <a:defRPr/>
              </a:pPr>
              <a:t>‹#›</a:t>
            </a:fld>
            <a:endParaRPr lang="en-US" altLang="en-US"/>
          </a:p>
        </p:txBody>
      </p:sp>
    </p:spTree>
    <p:extLst>
      <p:ext uri="{BB962C8B-B14F-4D97-AF65-F5344CB8AC3E}">
        <p14:creationId xmlns:p14="http://schemas.microsoft.com/office/powerpoint/2010/main" val="1887722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543CD190-14FB-4866-A929-ED6D75E25F9F}" type="slidenum">
              <a:rPr lang="en-US" altLang="en-US"/>
              <a:pPr>
                <a:defRPr/>
              </a:pPr>
              <a:t>‹#›</a:t>
            </a:fld>
            <a:endParaRPr lang="en-US" altLang="en-US"/>
          </a:p>
        </p:txBody>
      </p:sp>
    </p:spTree>
    <p:extLst>
      <p:ext uri="{BB962C8B-B14F-4D97-AF65-F5344CB8AC3E}">
        <p14:creationId xmlns:p14="http://schemas.microsoft.com/office/powerpoint/2010/main" val="28580955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9537DF71-3BB4-4B11-9D0C-4A96FBBBC21E}" type="slidenum">
              <a:rPr lang="en-US" altLang="en-US"/>
              <a:pPr>
                <a:defRPr/>
              </a:pPr>
              <a:t>‹#›</a:t>
            </a:fld>
            <a:endParaRPr lang="en-US" altLang="en-US"/>
          </a:p>
        </p:txBody>
      </p:sp>
    </p:spTree>
    <p:extLst>
      <p:ext uri="{BB962C8B-B14F-4D97-AF65-F5344CB8AC3E}">
        <p14:creationId xmlns:p14="http://schemas.microsoft.com/office/powerpoint/2010/main" val="20364559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6CF5948A-CA8A-4FEC-BE14-7D81615A1734}" type="slidenum">
              <a:rPr lang="en-US" altLang="en-US"/>
              <a:pPr>
                <a:defRPr/>
              </a:pPr>
              <a:t>‹#›</a:t>
            </a:fld>
            <a:endParaRPr lang="en-US" altLang="en-US"/>
          </a:p>
        </p:txBody>
      </p:sp>
    </p:spTree>
    <p:extLst>
      <p:ext uri="{BB962C8B-B14F-4D97-AF65-F5344CB8AC3E}">
        <p14:creationId xmlns:p14="http://schemas.microsoft.com/office/powerpoint/2010/main" val="3049519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4381385"/>
      </p:ext>
    </p:extLst>
  </p:cSld>
  <p:clrMapOvr>
    <a:masterClrMapping/>
  </p:clrMapOvr>
  <p:transition>
    <p:sndAc>
      <p:stSnd>
        <p:snd r:embed="rId1" name="newqu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3296355"/>
      </p:ext>
    </p:extLst>
  </p:cSld>
  <p:clrMapOvr>
    <a:masterClrMapping/>
  </p:clrMapOvr>
  <p:transition>
    <p:sndAc>
      <p:stSnd>
        <p:snd r:embed="rId1" name="newqu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84102970"/>
      </p:ext>
    </p:extLst>
  </p:cSld>
  <p:clrMapOvr>
    <a:masterClrMapping/>
  </p:clrMapOvr>
  <p:transition>
    <p:sndAc>
      <p:stSnd>
        <p:snd r:embed="rId1" name="newqu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119736"/>
      </p:ext>
    </p:extLst>
  </p:cSld>
  <p:clrMapOvr>
    <a:masterClrMapping/>
  </p:clrMapOvr>
  <p:transition>
    <p:sndAc>
      <p:stSnd>
        <p:snd r:embed="rId1" name="newqu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364780137"/>
      </p:ext>
    </p:extLst>
  </p:cSld>
  <p:clrMapOvr>
    <a:masterClrMapping/>
  </p:clrMapOvr>
  <p:transition>
    <p:sndAc>
      <p:stSnd>
        <p:snd r:embed="rId1" name="newqu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495224279"/>
      </p:ext>
    </p:extLst>
  </p:cSld>
  <p:clrMapOvr>
    <a:masterClrMapping/>
  </p:clrMapOvr>
  <p:transition>
    <p:sndAc>
      <p:stSnd>
        <p:snd r:embed="rId1" name="newqu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 Target="../slides/slide14.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 Target="../slides/slide1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7.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Line 26"/>
          <p:cNvSpPr>
            <a:spLocks noChangeShapeType="1"/>
          </p:cNvSpPr>
          <p:nvPr userDrawn="1"/>
        </p:nvSpPr>
        <p:spPr bwMode="auto">
          <a:xfrm>
            <a:off x="6705600" y="457200"/>
            <a:ext cx="2209800" cy="0"/>
          </a:xfrm>
          <a:prstGeom prst="line">
            <a:avLst/>
          </a:prstGeom>
          <a:noFill/>
          <a:ln w="28575">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7" name="Line 27"/>
          <p:cNvSpPr>
            <a:spLocks noChangeShapeType="1"/>
          </p:cNvSpPr>
          <p:nvPr userDrawn="1"/>
        </p:nvSpPr>
        <p:spPr bwMode="auto">
          <a:xfrm>
            <a:off x="6172200" y="2133600"/>
            <a:ext cx="152400" cy="0"/>
          </a:xfrm>
          <a:prstGeom prst="line">
            <a:avLst/>
          </a:prstGeom>
          <a:noFill/>
          <a:ln w="5715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8" name="Line 8"/>
          <p:cNvSpPr>
            <a:spLocks noChangeShapeType="1"/>
          </p:cNvSpPr>
          <p:nvPr userDrawn="1"/>
        </p:nvSpPr>
        <p:spPr bwMode="auto">
          <a:xfrm>
            <a:off x="1371600" y="6019800"/>
            <a:ext cx="7543800" cy="0"/>
          </a:xfrm>
          <a:prstGeom prst="line">
            <a:avLst/>
          </a:prstGeom>
          <a:noFill/>
          <a:ln w="28575">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9" name="Line 9"/>
          <p:cNvSpPr>
            <a:spLocks noChangeShapeType="1"/>
          </p:cNvSpPr>
          <p:nvPr userDrawn="1"/>
        </p:nvSpPr>
        <p:spPr bwMode="auto">
          <a:xfrm>
            <a:off x="228600" y="4267200"/>
            <a:ext cx="8686800" cy="0"/>
          </a:xfrm>
          <a:prstGeom prst="line">
            <a:avLst/>
          </a:prstGeom>
          <a:noFill/>
          <a:ln w="5715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30" name="Line 10"/>
          <p:cNvSpPr>
            <a:spLocks noChangeShapeType="1"/>
          </p:cNvSpPr>
          <p:nvPr userDrawn="1"/>
        </p:nvSpPr>
        <p:spPr bwMode="auto">
          <a:xfrm>
            <a:off x="228600" y="4953000"/>
            <a:ext cx="8686800" cy="0"/>
          </a:xfrm>
          <a:prstGeom prst="line">
            <a:avLst/>
          </a:prstGeom>
          <a:noFill/>
          <a:ln w="5715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31" name="Text Box 11"/>
          <p:cNvSpPr txBox="1">
            <a:spLocks noChangeArrowheads="1"/>
          </p:cNvSpPr>
          <p:nvPr userDrawn="1"/>
        </p:nvSpPr>
        <p:spPr bwMode="auto">
          <a:xfrm>
            <a:off x="6477000" y="609600"/>
            <a:ext cx="2286000" cy="3140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chemeClr val="accent1"/>
                </a:solidFill>
              </a:rPr>
              <a:t>$1,000,000</a:t>
            </a:r>
          </a:p>
          <a:p>
            <a:r>
              <a:rPr lang="en-US" altLang="en-US" sz="2000" b="1">
                <a:solidFill>
                  <a:schemeClr val="accent1"/>
                </a:solidFill>
              </a:rPr>
              <a:t>$500,000</a:t>
            </a:r>
          </a:p>
          <a:p>
            <a:r>
              <a:rPr lang="en-US" altLang="en-US" sz="2000" b="1">
                <a:solidFill>
                  <a:schemeClr val="accent1"/>
                </a:solidFill>
              </a:rPr>
              <a:t>$100,000</a:t>
            </a:r>
          </a:p>
          <a:p>
            <a:r>
              <a:rPr lang="en-US" altLang="en-US" sz="2000" b="1">
                <a:solidFill>
                  <a:schemeClr val="accent1"/>
                </a:solidFill>
              </a:rPr>
              <a:t>$50,000</a:t>
            </a:r>
          </a:p>
          <a:p>
            <a:r>
              <a:rPr lang="en-US" altLang="en-US" sz="2000" b="1">
                <a:solidFill>
                  <a:schemeClr val="accent1"/>
                </a:solidFill>
              </a:rPr>
              <a:t>$10,000</a:t>
            </a:r>
          </a:p>
          <a:p>
            <a:r>
              <a:rPr lang="en-US" altLang="en-US" sz="2000" b="1">
                <a:solidFill>
                  <a:schemeClr val="accent1"/>
                </a:solidFill>
              </a:rPr>
              <a:t>$5000</a:t>
            </a:r>
          </a:p>
          <a:p>
            <a:r>
              <a:rPr lang="en-US" altLang="en-US" sz="2000" b="1">
                <a:solidFill>
                  <a:schemeClr val="accent1"/>
                </a:solidFill>
              </a:rPr>
              <a:t>$1000</a:t>
            </a:r>
          </a:p>
          <a:p>
            <a:r>
              <a:rPr lang="en-US" altLang="en-US" sz="2000" b="1">
                <a:solidFill>
                  <a:schemeClr val="accent1"/>
                </a:solidFill>
              </a:rPr>
              <a:t>$500</a:t>
            </a:r>
          </a:p>
          <a:p>
            <a:r>
              <a:rPr lang="en-US" altLang="en-US" sz="2000" b="1">
                <a:solidFill>
                  <a:schemeClr val="accent1"/>
                </a:solidFill>
              </a:rPr>
              <a:t>$200</a:t>
            </a:r>
          </a:p>
          <a:p>
            <a:r>
              <a:rPr lang="en-US" altLang="en-US" sz="2000" b="1">
                <a:solidFill>
                  <a:schemeClr val="accent1"/>
                </a:solidFill>
              </a:rPr>
              <a:t>$100</a:t>
            </a:r>
            <a:endParaRPr lang="en-US" altLang="en-US" sz="1600" b="1">
              <a:solidFill>
                <a:schemeClr val="accent1"/>
              </a:solidFill>
            </a:endParaRPr>
          </a:p>
        </p:txBody>
      </p:sp>
      <p:sp>
        <p:nvSpPr>
          <p:cNvPr id="1032" name="AutoShape 12"/>
          <p:cNvSpPr>
            <a:spLocks noChangeArrowheads="1"/>
          </p:cNvSpPr>
          <p:nvPr userDrawn="1"/>
        </p:nvSpPr>
        <p:spPr bwMode="auto">
          <a:xfrm>
            <a:off x="304800" y="457200"/>
            <a:ext cx="5867400" cy="3352800"/>
          </a:xfrm>
          <a:prstGeom prst="hexagon">
            <a:avLst>
              <a:gd name="adj" fmla="val 11885"/>
              <a:gd name="vf" fmla="val 115470"/>
            </a:avLst>
          </a:prstGeom>
          <a:solidFill>
            <a:schemeClr val="tx1"/>
          </a:solid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33" name="AutoShape 13"/>
          <p:cNvSpPr>
            <a:spLocks noChangeArrowheads="1"/>
          </p:cNvSpPr>
          <p:nvPr userDrawn="1"/>
        </p:nvSpPr>
        <p:spPr bwMode="auto">
          <a:xfrm>
            <a:off x="228600" y="228600"/>
            <a:ext cx="8686800" cy="6400800"/>
          </a:xfrm>
          <a:prstGeom prst="roundRect">
            <a:avLst>
              <a:gd name="adj" fmla="val 4417"/>
            </a:avLst>
          </a:prstGeom>
          <a:noFill/>
          <a:ln w="5715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pic>
        <p:nvPicPr>
          <p:cNvPr id="1034" name="Picture 14" descr="audience">
            <a:hlinkClick r:id="rId14" action="ppaction://hlinksldjump"/>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191000" y="5703888"/>
            <a:ext cx="12192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5" descr="lifeline">
            <a:hlinkClick r:id="rId16" action="ppaction://hlinksldjump"/>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743200" y="5715000"/>
            <a:ext cx="1295400"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6" descr="millionaire"/>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5000625"/>
            <a:ext cx="2057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AutoShape 17"/>
          <p:cNvSpPr>
            <a:spLocks noChangeArrowheads="1"/>
          </p:cNvSpPr>
          <p:nvPr userDrawn="1"/>
        </p:nvSpPr>
        <p:spPr bwMode="auto">
          <a:xfrm>
            <a:off x="457200" y="39624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38" name="AutoShape 18"/>
          <p:cNvSpPr>
            <a:spLocks noChangeArrowheads="1"/>
          </p:cNvSpPr>
          <p:nvPr userDrawn="1"/>
        </p:nvSpPr>
        <p:spPr bwMode="auto">
          <a:xfrm>
            <a:off x="4800600" y="46482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39" name="AutoShape 19"/>
          <p:cNvSpPr>
            <a:spLocks noChangeArrowheads="1"/>
          </p:cNvSpPr>
          <p:nvPr userDrawn="1"/>
        </p:nvSpPr>
        <p:spPr bwMode="auto">
          <a:xfrm>
            <a:off x="457200" y="46482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40" name="AutoShape 20"/>
          <p:cNvSpPr>
            <a:spLocks noChangeArrowheads="1"/>
          </p:cNvSpPr>
          <p:nvPr userDrawn="1"/>
        </p:nvSpPr>
        <p:spPr bwMode="auto">
          <a:xfrm>
            <a:off x="4800600" y="39624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41" name="Line 24"/>
          <p:cNvSpPr>
            <a:spLocks noChangeShapeType="1"/>
          </p:cNvSpPr>
          <p:nvPr userDrawn="1"/>
        </p:nvSpPr>
        <p:spPr bwMode="auto">
          <a:xfrm flipH="1">
            <a:off x="6324600" y="3810000"/>
            <a:ext cx="2590800" cy="0"/>
          </a:xfrm>
          <a:prstGeom prst="line">
            <a:avLst/>
          </a:prstGeom>
          <a:noFill/>
          <a:ln w="28575">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42" name="Line 25"/>
          <p:cNvSpPr>
            <a:spLocks noChangeShapeType="1"/>
          </p:cNvSpPr>
          <p:nvPr userDrawn="1"/>
        </p:nvSpPr>
        <p:spPr bwMode="auto">
          <a:xfrm flipV="1">
            <a:off x="6324600" y="228600"/>
            <a:ext cx="0" cy="3581400"/>
          </a:xfrm>
          <a:prstGeom prst="line">
            <a:avLst/>
          </a:prstGeom>
          <a:noFill/>
          <a:ln w="28575">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pic>
        <p:nvPicPr>
          <p:cNvPr id="1043" name="Picture 28" descr="lifeline"/>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010400" y="304800"/>
            <a:ext cx="4572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9" descr="audienc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96200" y="304800"/>
            <a:ext cx="457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30" descr="millionaire"/>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324600" y="152400"/>
            <a:ext cx="6096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6" name="AutoShape 31"/>
          <p:cNvSpPr>
            <a:spLocks noChangeArrowheads="1"/>
          </p:cNvSpPr>
          <p:nvPr userDrawn="1"/>
        </p:nvSpPr>
        <p:spPr bwMode="auto">
          <a:xfrm>
            <a:off x="381000" y="1981200"/>
            <a:ext cx="228600" cy="228600"/>
          </a:xfrm>
          <a:prstGeom prst="diamond">
            <a:avLst/>
          </a:prstGeom>
          <a:solidFill>
            <a:schemeClr val="hlink"/>
          </a:solidFill>
          <a:ln w="12700">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47" name="AutoShape 32"/>
          <p:cNvSpPr>
            <a:spLocks noChangeArrowheads="1"/>
          </p:cNvSpPr>
          <p:nvPr userDrawn="1"/>
        </p:nvSpPr>
        <p:spPr bwMode="auto">
          <a:xfrm>
            <a:off x="5867400" y="1981200"/>
            <a:ext cx="228600" cy="228600"/>
          </a:xfrm>
          <a:prstGeom prst="diamond">
            <a:avLst/>
          </a:prstGeom>
          <a:solidFill>
            <a:schemeClr val="hlink"/>
          </a:solidFill>
          <a:ln w="12700">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48" name="AutoShape 34"/>
          <p:cNvSpPr>
            <a:spLocks noChangeArrowheads="1"/>
          </p:cNvSpPr>
          <p:nvPr userDrawn="1"/>
        </p:nvSpPr>
        <p:spPr bwMode="auto">
          <a:xfrm>
            <a:off x="609600" y="4114800"/>
            <a:ext cx="228600" cy="228600"/>
          </a:xfrm>
          <a:prstGeom prst="diamond">
            <a:avLst/>
          </a:prstGeom>
          <a:solidFill>
            <a:srgbClr val="FF9900"/>
          </a:solidFill>
          <a:ln w="127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49" name="AutoShape 35"/>
          <p:cNvSpPr>
            <a:spLocks noChangeArrowheads="1"/>
          </p:cNvSpPr>
          <p:nvPr userDrawn="1"/>
        </p:nvSpPr>
        <p:spPr bwMode="auto">
          <a:xfrm>
            <a:off x="609600" y="4800600"/>
            <a:ext cx="228600" cy="228600"/>
          </a:xfrm>
          <a:prstGeom prst="diamond">
            <a:avLst/>
          </a:prstGeom>
          <a:solidFill>
            <a:srgbClr val="FF9900"/>
          </a:solidFill>
          <a:ln w="127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50" name="AutoShape 36"/>
          <p:cNvSpPr>
            <a:spLocks noChangeArrowheads="1"/>
          </p:cNvSpPr>
          <p:nvPr userDrawn="1"/>
        </p:nvSpPr>
        <p:spPr bwMode="auto">
          <a:xfrm>
            <a:off x="4953000" y="4114800"/>
            <a:ext cx="228600" cy="228600"/>
          </a:xfrm>
          <a:prstGeom prst="diamond">
            <a:avLst/>
          </a:prstGeom>
          <a:solidFill>
            <a:srgbClr val="FF9900"/>
          </a:solidFill>
          <a:ln w="127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51" name="AutoShape 37"/>
          <p:cNvSpPr>
            <a:spLocks noChangeArrowheads="1"/>
          </p:cNvSpPr>
          <p:nvPr userDrawn="1"/>
        </p:nvSpPr>
        <p:spPr bwMode="auto">
          <a:xfrm>
            <a:off x="4953000" y="4800600"/>
            <a:ext cx="228600" cy="228600"/>
          </a:xfrm>
          <a:prstGeom prst="diamond">
            <a:avLst/>
          </a:prstGeom>
          <a:solidFill>
            <a:srgbClr val="FF9900"/>
          </a:solidFill>
          <a:ln w="127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52" name="WordArt 38"/>
          <p:cNvSpPr>
            <a:spLocks noChangeArrowheads="1" noChangeShapeType="1" noTextEdit="1"/>
          </p:cNvSpPr>
          <p:nvPr userDrawn="1"/>
        </p:nvSpPr>
        <p:spPr bwMode="auto">
          <a:xfrm>
            <a:off x="914400" y="41148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FF9900"/>
                </a:solidFill>
                <a:latin typeface="Tahoma" panose="020B0604030504040204" pitchFamily="34" charset="0"/>
                <a:ea typeface="Tahoma" panose="020B0604030504040204" pitchFamily="34" charset="0"/>
                <a:cs typeface="Tahoma" panose="020B0604030504040204" pitchFamily="34" charset="0"/>
              </a:rPr>
              <a:t>A</a:t>
            </a:r>
          </a:p>
        </p:txBody>
      </p:sp>
      <p:sp>
        <p:nvSpPr>
          <p:cNvPr id="1053" name="WordArt 39"/>
          <p:cNvSpPr>
            <a:spLocks noChangeArrowheads="1" noChangeShapeType="1" noTextEdit="1"/>
          </p:cNvSpPr>
          <p:nvPr userDrawn="1"/>
        </p:nvSpPr>
        <p:spPr bwMode="auto">
          <a:xfrm>
            <a:off x="914400" y="48006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FF9900"/>
                </a:solidFill>
                <a:latin typeface="Tahoma" panose="020B0604030504040204" pitchFamily="34" charset="0"/>
                <a:ea typeface="Tahoma" panose="020B0604030504040204" pitchFamily="34" charset="0"/>
                <a:cs typeface="Tahoma" panose="020B0604030504040204" pitchFamily="34" charset="0"/>
              </a:rPr>
              <a:t>B</a:t>
            </a:r>
          </a:p>
        </p:txBody>
      </p:sp>
      <p:sp>
        <p:nvSpPr>
          <p:cNvPr id="1054" name="WordArt 40"/>
          <p:cNvSpPr>
            <a:spLocks noChangeArrowheads="1" noChangeShapeType="1" noTextEdit="1"/>
          </p:cNvSpPr>
          <p:nvPr userDrawn="1"/>
        </p:nvSpPr>
        <p:spPr bwMode="auto">
          <a:xfrm>
            <a:off x="5257800" y="48006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FF9900"/>
                </a:solidFill>
                <a:latin typeface="Tahoma" panose="020B0604030504040204" pitchFamily="34" charset="0"/>
                <a:ea typeface="Tahoma" panose="020B0604030504040204" pitchFamily="34" charset="0"/>
                <a:cs typeface="Tahoma" panose="020B0604030504040204" pitchFamily="34" charset="0"/>
              </a:rPr>
              <a:t>D</a:t>
            </a:r>
          </a:p>
        </p:txBody>
      </p:sp>
      <p:sp>
        <p:nvSpPr>
          <p:cNvPr id="1055" name="WordArt 41"/>
          <p:cNvSpPr>
            <a:spLocks noChangeArrowheads="1" noChangeShapeType="1" noTextEdit="1"/>
          </p:cNvSpPr>
          <p:nvPr userDrawn="1"/>
        </p:nvSpPr>
        <p:spPr bwMode="auto">
          <a:xfrm>
            <a:off x="5257800" y="41148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FF9900"/>
                </a:solidFill>
                <a:latin typeface="Tahoma" panose="020B0604030504040204" pitchFamily="34" charset="0"/>
                <a:ea typeface="Tahoma" panose="020B0604030504040204" pitchFamily="34" charset="0"/>
                <a:cs typeface="Tahoma" panose="020B0604030504040204" pitchFamily="34" charset="0"/>
              </a:rPr>
              <a:t>C</a:t>
            </a:r>
          </a:p>
        </p:txBody>
      </p:sp>
      <p:pic>
        <p:nvPicPr>
          <p:cNvPr id="1056" name="Picture 42" descr="5050">
            <a:hlinkClick r:id="rId19" action="ppaction://hlinksldjump"/>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562600" y="5638800"/>
            <a:ext cx="13716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43" descr="505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8305800" y="304800"/>
            <a:ext cx="4572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sndAc>
      <p:stSnd>
        <p:snd r:embed="rId13" name="newques.wav"/>
      </p:stSnd>
    </p:sndAc>
  </p:transition>
  <p:timing>
    <p:tnLst>
      <p:par>
        <p:cTn id="1" dur="indefinite" restart="never" nodeType="tmRoot"/>
      </p:par>
    </p:tnLst>
  </p:timing>
  <p:txStyles>
    <p:titleStyle>
      <a:lvl1pPr algn="l" rtl="0" eaLnBrk="0" fontAlgn="base" hangingPunct="0">
        <a:spcBef>
          <a:spcPct val="0"/>
        </a:spcBef>
        <a:spcAft>
          <a:spcPct val="0"/>
        </a:spcAft>
        <a:defRPr sz="2200" kern="1200">
          <a:solidFill>
            <a:schemeClr val="tx2"/>
          </a:solidFill>
          <a:latin typeface="+mj-lt"/>
          <a:ea typeface="+mj-ea"/>
          <a:cs typeface="+mj-cs"/>
        </a:defRPr>
      </a:lvl1pPr>
      <a:lvl2pPr algn="l" rtl="0" eaLnBrk="0" fontAlgn="base" hangingPunct="0">
        <a:spcBef>
          <a:spcPct val="0"/>
        </a:spcBef>
        <a:spcAft>
          <a:spcPct val="0"/>
        </a:spcAft>
        <a:defRPr sz="2200">
          <a:solidFill>
            <a:schemeClr val="tx2"/>
          </a:solidFill>
          <a:latin typeface="Arial" panose="020B0604020202020204" pitchFamily="34" charset="0"/>
        </a:defRPr>
      </a:lvl2pPr>
      <a:lvl3pPr algn="l" rtl="0" eaLnBrk="0" fontAlgn="base" hangingPunct="0">
        <a:spcBef>
          <a:spcPct val="0"/>
        </a:spcBef>
        <a:spcAft>
          <a:spcPct val="0"/>
        </a:spcAft>
        <a:defRPr sz="2200">
          <a:solidFill>
            <a:schemeClr val="tx2"/>
          </a:solidFill>
          <a:latin typeface="Arial" panose="020B0604020202020204" pitchFamily="34" charset="0"/>
        </a:defRPr>
      </a:lvl3pPr>
      <a:lvl4pPr algn="l" rtl="0" eaLnBrk="0" fontAlgn="base" hangingPunct="0">
        <a:spcBef>
          <a:spcPct val="0"/>
        </a:spcBef>
        <a:spcAft>
          <a:spcPct val="0"/>
        </a:spcAft>
        <a:defRPr sz="2200">
          <a:solidFill>
            <a:schemeClr val="tx2"/>
          </a:solidFill>
          <a:latin typeface="Arial" panose="020B0604020202020204" pitchFamily="34" charset="0"/>
        </a:defRPr>
      </a:lvl4pPr>
      <a:lvl5pPr algn="l" rtl="0" eaLnBrk="0" fontAlgn="base" hangingPunct="0">
        <a:spcBef>
          <a:spcPct val="0"/>
        </a:spcBef>
        <a:spcAft>
          <a:spcPct val="0"/>
        </a:spcAft>
        <a:defRPr sz="2200">
          <a:solidFill>
            <a:schemeClr val="tx2"/>
          </a:solidFill>
          <a:latin typeface="Arial" panose="020B0604020202020204" pitchFamily="34" charset="0"/>
        </a:defRPr>
      </a:lvl5pPr>
      <a:lvl6pPr marL="457200" algn="l" rtl="0" eaLnBrk="0" fontAlgn="base" hangingPunct="0">
        <a:spcBef>
          <a:spcPct val="0"/>
        </a:spcBef>
        <a:spcAft>
          <a:spcPct val="0"/>
        </a:spcAft>
        <a:defRPr sz="2200">
          <a:solidFill>
            <a:schemeClr val="tx2"/>
          </a:solidFill>
          <a:latin typeface="Arial" panose="020B0604020202020204" pitchFamily="34" charset="0"/>
        </a:defRPr>
      </a:lvl6pPr>
      <a:lvl7pPr marL="914400" algn="l" rtl="0" eaLnBrk="0" fontAlgn="base" hangingPunct="0">
        <a:spcBef>
          <a:spcPct val="0"/>
        </a:spcBef>
        <a:spcAft>
          <a:spcPct val="0"/>
        </a:spcAft>
        <a:defRPr sz="2200">
          <a:solidFill>
            <a:schemeClr val="tx2"/>
          </a:solidFill>
          <a:latin typeface="Arial" panose="020B0604020202020204" pitchFamily="34" charset="0"/>
        </a:defRPr>
      </a:lvl7pPr>
      <a:lvl8pPr marL="1371600" algn="l" rtl="0" eaLnBrk="0" fontAlgn="base" hangingPunct="0">
        <a:spcBef>
          <a:spcPct val="0"/>
        </a:spcBef>
        <a:spcAft>
          <a:spcPct val="0"/>
        </a:spcAft>
        <a:defRPr sz="2200">
          <a:solidFill>
            <a:schemeClr val="tx2"/>
          </a:solidFill>
          <a:latin typeface="Arial" panose="020B0604020202020204" pitchFamily="34" charset="0"/>
        </a:defRPr>
      </a:lvl8pPr>
      <a:lvl9pPr marL="1828800" algn="l" rtl="0" eaLnBrk="0" fontAlgn="base" hangingPunct="0">
        <a:spcBef>
          <a:spcPct val="0"/>
        </a:spcBef>
        <a:spcAft>
          <a:spcPct val="0"/>
        </a:spcAft>
        <a:defRPr sz="2200">
          <a:solidFill>
            <a:schemeClr val="tx2"/>
          </a:solidFill>
          <a:latin typeface="Arial" panose="020B0604020202020204" pitchFamily="34" charset="0"/>
        </a:defRPr>
      </a:lvl9pPr>
    </p:titleStyle>
    <p:bodyStyle>
      <a:lvl1pPr marL="342900" indent="-342900" algn="l" rtl="0" eaLnBrk="0" fontAlgn="base" hangingPunct="0">
        <a:spcBef>
          <a:spcPct val="40000"/>
        </a:spcBef>
        <a:spcAft>
          <a:spcPct val="0"/>
        </a:spcAft>
        <a:buClr>
          <a:srgbClr val="A31228"/>
        </a:buClr>
        <a:buSzPct val="80000"/>
        <a:buChar char="•"/>
        <a:defRPr kern="1200">
          <a:solidFill>
            <a:schemeClr val="tx1"/>
          </a:solidFill>
          <a:latin typeface="+mn-lt"/>
          <a:ea typeface="+mn-ea"/>
          <a:cs typeface="+mn-cs"/>
        </a:defRPr>
      </a:lvl1pPr>
      <a:lvl2pPr marL="742950" indent="-285750" algn="l" rtl="0" eaLnBrk="0" fontAlgn="base" hangingPunct="0">
        <a:spcBef>
          <a:spcPct val="0"/>
        </a:spcBef>
        <a:spcAft>
          <a:spcPct val="0"/>
        </a:spcAft>
        <a:buClr>
          <a:srgbClr val="A31228"/>
        </a:buClr>
        <a:buSzPct val="80000"/>
        <a:buChar char="–"/>
        <a:defRPr sz="1600" kern="1200">
          <a:solidFill>
            <a:schemeClr val="tx1"/>
          </a:solidFill>
          <a:latin typeface="+mn-lt"/>
          <a:ea typeface="+mn-ea"/>
          <a:cs typeface="+mn-cs"/>
        </a:defRPr>
      </a:lvl2pPr>
      <a:lvl3pPr marL="1143000" indent="-228600" algn="l" rtl="0" eaLnBrk="0" fontAlgn="base" hangingPunct="0">
        <a:spcBef>
          <a:spcPct val="0"/>
        </a:spcBef>
        <a:spcAft>
          <a:spcPct val="0"/>
        </a:spcAft>
        <a:buClr>
          <a:srgbClr val="A31228"/>
        </a:buClr>
        <a:buSzPct val="80000"/>
        <a:buChar char="•"/>
        <a:defRPr sz="1400" kern="1200">
          <a:solidFill>
            <a:schemeClr val="tx1"/>
          </a:solidFill>
          <a:latin typeface="+mn-lt"/>
          <a:ea typeface="+mn-ea"/>
          <a:cs typeface="+mn-cs"/>
        </a:defRPr>
      </a:lvl3pPr>
      <a:lvl4pPr marL="1600200" indent="-228600" algn="l" rtl="0" eaLnBrk="0" fontAlgn="base" hangingPunct="0">
        <a:spcBef>
          <a:spcPct val="0"/>
        </a:spcBef>
        <a:spcAft>
          <a:spcPct val="0"/>
        </a:spcAft>
        <a:buClr>
          <a:srgbClr val="A31228"/>
        </a:buClr>
        <a:buSzPct val="80000"/>
        <a:buChar char="–"/>
        <a:defRPr sz="1400" kern="1200">
          <a:solidFill>
            <a:schemeClr val="tx1"/>
          </a:solidFill>
          <a:latin typeface="+mn-lt"/>
          <a:ea typeface="+mn-ea"/>
          <a:cs typeface="+mn-cs"/>
        </a:defRPr>
      </a:lvl4pPr>
      <a:lvl5pPr marL="2057400" indent="-228600" algn="l" rtl="0" eaLnBrk="0" fontAlgn="base" hangingPunct="0">
        <a:spcBef>
          <a:spcPct val="0"/>
        </a:spcBef>
        <a:spcAft>
          <a:spcPct val="0"/>
        </a:spcAft>
        <a:buClr>
          <a:srgbClr val="A31228"/>
        </a:buClr>
        <a:buSzPct val="8000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919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19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19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19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2060"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061"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062"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grpSp>
      <p:sp>
        <p:nvSpPr>
          <p:cNvPr id="919562"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91956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1956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smtClean="0">
                <a:effectLst>
                  <a:outerShdw blurRad="38100" dist="38100" dir="2700000" algn="tl">
                    <a:srgbClr val="010199"/>
                  </a:outerShdw>
                </a:effectLst>
              </a:defRPr>
            </a:lvl1pPr>
          </a:lstStyle>
          <a:p>
            <a:pPr>
              <a:defRPr/>
            </a:pPr>
            <a:endParaRPr lang="en-US" altLang="en-US"/>
          </a:p>
        </p:txBody>
      </p:sp>
      <p:sp>
        <p:nvSpPr>
          <p:cNvPr id="919565"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10199"/>
                  </a:outerShdw>
                </a:effectLst>
              </a:defRPr>
            </a:lvl1pPr>
          </a:lstStyle>
          <a:p>
            <a:pPr>
              <a:defRPr/>
            </a:pPr>
            <a:endParaRPr lang="en-US" altLang="en-US"/>
          </a:p>
        </p:txBody>
      </p:sp>
      <p:sp>
        <p:nvSpPr>
          <p:cNvPr id="91956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a:defRPr/>
            </a:pPr>
            <a:fld id="{35E09C34-3E5D-4CC6-9ADD-1A725938905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9"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6413"/>
            <a:chOff x="0" y="0"/>
            <a:chExt cx="5760" cy="4319"/>
          </a:xfrm>
        </p:grpSpPr>
        <p:sp>
          <p:nvSpPr>
            <p:cNvPr id="94310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0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0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83"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3085"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88"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90"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92"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2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2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96"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098"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2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94312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102"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3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105"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3107"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3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3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3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3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4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4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4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grpSp>
          <p:nvGrpSpPr>
            <p:cNvPr id="3116" name="Group 39"/>
            <p:cNvGrpSpPr>
              <a:grpSpLocks/>
            </p:cNvGrpSpPr>
            <p:nvPr userDrawn="1"/>
          </p:nvGrpSpPr>
          <p:grpSpPr bwMode="auto">
            <a:xfrm>
              <a:off x="0" y="1632"/>
              <a:ext cx="5758" cy="1858"/>
              <a:chOff x="0" y="1632"/>
              <a:chExt cx="5758" cy="1858"/>
            </a:xfrm>
          </p:grpSpPr>
          <p:sp>
            <p:nvSpPr>
              <p:cNvPr id="94314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sp>
            <p:nvSpPr>
              <p:cNvPr id="94314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defRPr/>
                </a:pPr>
                <a:endParaRPr lang="en-US"/>
              </a:p>
            </p:txBody>
          </p:sp>
        </p:grpSp>
      </p:grpSp>
      <p:sp>
        <p:nvSpPr>
          <p:cNvPr id="94314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4314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43148"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effectLst>
                  <a:outerShdw blurRad="38100" dist="38100" dir="2700000" algn="tl">
                    <a:srgbClr val="000000"/>
                  </a:outerShdw>
                </a:effectLst>
              </a:defRPr>
            </a:lvl1pPr>
          </a:lstStyle>
          <a:p>
            <a:pPr>
              <a:defRPr/>
            </a:pPr>
            <a:endParaRPr lang="en-US" altLang="en-US"/>
          </a:p>
        </p:txBody>
      </p:sp>
      <p:sp>
        <p:nvSpPr>
          <p:cNvPr id="943149"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ltLang="en-US"/>
          </a:p>
        </p:txBody>
      </p:sp>
      <p:sp>
        <p:nvSpPr>
          <p:cNvPr id="943150"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252A5219-F1FB-41CB-8E10-28790D5BCD16}"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30"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audio" Target="file:///C:\Home%20Folder%20PISD\Classes\Lesson%20Plans\Quiz%20shows\New%20Games\Music%20for%20Gameshows\Ocean%20Motion%2010.mp3" TargetMode="Externa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slideLayout" Target="../slideLayouts/slideLayout23.xml"/><Relationship Id="rId7" Type="http://schemas.openxmlformats.org/officeDocument/2006/relationships/image" Target="../media/image12.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0343" name="WordArt 7"/>
          <p:cNvSpPr>
            <a:spLocks noChangeArrowheads="1" noChangeShapeType="1" noTextEdit="1"/>
          </p:cNvSpPr>
          <p:nvPr/>
        </p:nvSpPr>
        <p:spPr bwMode="auto">
          <a:xfrm>
            <a:off x="1752600" y="609600"/>
            <a:ext cx="5715000" cy="1981200"/>
          </a:xfrm>
          <a:prstGeom prst="rect">
            <a:avLst/>
          </a:prstGeom>
        </p:spPr>
        <p:txBody>
          <a:bodyPr wrap="none" fromWordArt="1">
            <a:prstTxWarp prst="textPlain">
              <a:avLst>
                <a:gd name="adj" fmla="val 50000"/>
              </a:avLst>
            </a:prstTxWarp>
          </a:bodyPr>
          <a:lstStyle/>
          <a:p>
            <a:pPr algn="ctr"/>
            <a:r>
              <a:rPr lang="en-US" sz="3600" kern="10">
                <a:ln w="19050">
                  <a:solidFill>
                    <a:schemeClr val="bg2"/>
                  </a:solidFill>
                  <a:round/>
                  <a:headEnd type="none" w="sm" len="sm"/>
                  <a:tailEnd type="none" w="sm" len="sm"/>
                </a:ln>
                <a:solidFill>
                  <a:srgbClr val="FFFFFF"/>
                </a:solidFill>
                <a:latin typeface="Arial Black" panose="020B0A04020102020204" pitchFamily="34" charset="0"/>
              </a:rPr>
              <a:t>Who Wants</a:t>
            </a:r>
          </a:p>
          <a:p>
            <a:pPr algn="ctr"/>
            <a:r>
              <a:rPr lang="en-US" sz="3600" kern="10">
                <a:ln w="19050">
                  <a:solidFill>
                    <a:schemeClr val="bg2"/>
                  </a:solidFill>
                  <a:round/>
                  <a:headEnd type="none" w="sm" len="sm"/>
                  <a:tailEnd type="none" w="sm" len="sm"/>
                </a:ln>
                <a:solidFill>
                  <a:srgbClr val="FFFFFF"/>
                </a:solidFill>
                <a:latin typeface="Arial Black" panose="020B0A04020102020204" pitchFamily="34" charset="0"/>
              </a:rPr>
              <a:t>to be a</a:t>
            </a:r>
          </a:p>
        </p:txBody>
      </p:sp>
      <p:sp>
        <p:nvSpPr>
          <p:cNvPr id="910344" name="WordArt 8"/>
          <p:cNvSpPr>
            <a:spLocks noChangeArrowheads="1" noChangeShapeType="1" noTextEdit="1"/>
          </p:cNvSpPr>
          <p:nvPr/>
        </p:nvSpPr>
        <p:spPr bwMode="auto">
          <a:xfrm rot="-450091">
            <a:off x="304800" y="3048000"/>
            <a:ext cx="8382000" cy="2776538"/>
          </a:xfrm>
          <a:prstGeom prst="rect">
            <a:avLst/>
          </a:prstGeom>
        </p:spPr>
        <p:txBody>
          <a:bodyPr wrap="none" fromWordArt="1">
            <a:prstTxWarp prst="textPlain">
              <a:avLst>
                <a:gd name="adj" fmla="val 50000"/>
              </a:avLst>
            </a:prstTxWarp>
          </a:bodyPr>
          <a:lstStyle/>
          <a:p>
            <a:pPr algn="ctr"/>
            <a:r>
              <a:rPr lang="en-US" sz="3600" kern="10">
                <a:ln w="19050">
                  <a:solidFill>
                    <a:schemeClr val="bg2"/>
                  </a:solidFill>
                  <a:round/>
                  <a:headEnd type="none" w="sm" len="sm"/>
                  <a:tailEnd type="none" w="sm" len="sm"/>
                </a:ln>
                <a:solidFill>
                  <a:srgbClr val="FFFFFF"/>
                </a:solidFill>
                <a:latin typeface="ALS Script"/>
              </a:rPr>
              <a:t>Millionaire?</a:t>
            </a:r>
          </a:p>
        </p:txBody>
      </p:sp>
      <p:pic>
        <p:nvPicPr>
          <p:cNvPr id="910346" name="Ocean Motion 10.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304800" y="3733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1"/>
          <p:cNvSpPr txBox="1">
            <a:spLocks noChangeArrowheads="1"/>
          </p:cNvSpPr>
          <p:nvPr/>
        </p:nvSpPr>
        <p:spPr bwMode="auto">
          <a:xfrm>
            <a:off x="1905000" y="6248400"/>
            <a:ext cx="6035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t>jeopardytemplatepowerpoint.com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500"/>
                                  </p:stCondLst>
                                  <p:childTnLst>
                                    <p:set>
                                      <p:cBhvr>
                                        <p:cTn id="6" dur="1" fill="hold">
                                          <p:stCondLst>
                                            <p:cond delay="0"/>
                                          </p:stCondLst>
                                        </p:cTn>
                                        <p:tgtEl>
                                          <p:spTgt spid="910343"/>
                                        </p:tgtEl>
                                        <p:attrNameLst>
                                          <p:attrName>style.visibility</p:attrName>
                                        </p:attrNameLst>
                                      </p:cBhvr>
                                      <p:to>
                                        <p:strVal val="visible"/>
                                      </p:to>
                                    </p:set>
                                    <p:animEffect transition="in" filter="dissolve">
                                      <p:cBhvr>
                                        <p:cTn id="7" dur="500"/>
                                        <p:tgtEl>
                                          <p:spTgt spid="910343"/>
                                        </p:tgtEl>
                                      </p:cBhvr>
                                    </p:animEffect>
                                  </p:childTnLst>
                                </p:cTn>
                              </p:par>
                              <p:par>
                                <p:cTn id="8" presetID="1" presetClass="mediacall" presetSubtype="0" fill="hold" nodeType="withEffect">
                                  <p:stCondLst>
                                    <p:cond delay="0"/>
                                  </p:stCondLst>
                                  <p:childTnLst>
                                    <p:cmd type="call" cmd="playFrom(0.0)">
                                      <p:cBhvr>
                                        <p:cTn id="9" dur="10217" fill="hold"/>
                                        <p:tgtEl>
                                          <p:spTgt spid="910346"/>
                                        </p:tgtEl>
                                      </p:cBhvr>
                                    </p:cmd>
                                  </p:childTnLst>
                                </p:cTn>
                              </p:par>
                              <p:par>
                                <p:cTn id="10" presetID="35" presetClass="entr" presetSubtype="0" fill="hold" nodeType="withEffect">
                                  <p:stCondLst>
                                    <p:cond delay="1500"/>
                                  </p:stCondLst>
                                  <p:childTnLst>
                                    <p:set>
                                      <p:cBhvr>
                                        <p:cTn id="11" dur="1" fill="hold">
                                          <p:stCondLst>
                                            <p:cond delay="0"/>
                                          </p:stCondLst>
                                        </p:cTn>
                                        <p:tgtEl>
                                          <p:spTgt spid="910344"/>
                                        </p:tgtEl>
                                        <p:attrNameLst>
                                          <p:attrName>style.visibility</p:attrName>
                                        </p:attrNameLst>
                                      </p:cBhvr>
                                      <p:to>
                                        <p:strVal val="visible"/>
                                      </p:to>
                                    </p:set>
                                    <p:animEffect transition="in" filter="fade">
                                      <p:cBhvr>
                                        <p:cTn id="12" dur="2000"/>
                                        <p:tgtEl>
                                          <p:spTgt spid="910344"/>
                                        </p:tgtEl>
                                      </p:cBhvr>
                                    </p:animEffect>
                                    <p:anim calcmode="lin" valueType="num">
                                      <p:cBhvr>
                                        <p:cTn id="13" dur="2000" fill="hold"/>
                                        <p:tgtEl>
                                          <p:spTgt spid="910344"/>
                                        </p:tgtEl>
                                        <p:attrNameLst>
                                          <p:attrName>style.rotation</p:attrName>
                                        </p:attrNameLst>
                                      </p:cBhvr>
                                      <p:tavLst>
                                        <p:tav tm="0">
                                          <p:val>
                                            <p:fltVal val="720"/>
                                          </p:val>
                                        </p:tav>
                                        <p:tav tm="100000">
                                          <p:val>
                                            <p:fltVal val="0"/>
                                          </p:val>
                                        </p:tav>
                                      </p:tavLst>
                                    </p:anim>
                                    <p:anim calcmode="lin" valueType="num">
                                      <p:cBhvr>
                                        <p:cTn id="14" dur="2000" fill="hold"/>
                                        <p:tgtEl>
                                          <p:spTgt spid="910344"/>
                                        </p:tgtEl>
                                        <p:attrNameLst>
                                          <p:attrName>ppt_h</p:attrName>
                                        </p:attrNameLst>
                                      </p:cBhvr>
                                      <p:tavLst>
                                        <p:tav tm="0">
                                          <p:val>
                                            <p:fltVal val="0"/>
                                          </p:val>
                                        </p:tav>
                                        <p:tav tm="100000">
                                          <p:val>
                                            <p:strVal val="#ppt_h"/>
                                          </p:val>
                                        </p:tav>
                                      </p:tavLst>
                                    </p:anim>
                                    <p:anim calcmode="lin" valueType="num">
                                      <p:cBhvr>
                                        <p:cTn id="15" dur="2000" fill="hold"/>
                                        <p:tgtEl>
                                          <p:spTgt spid="910344"/>
                                        </p:tgtEl>
                                        <p:attrNameLst>
                                          <p:attrName>ppt_w</p:attrName>
                                        </p:attrNameLst>
                                      </p:cBhvr>
                                      <p:tavLst>
                                        <p:tav tm="0">
                                          <p:val>
                                            <p:fltVal val="0"/>
                                          </p:val>
                                        </p:tav>
                                        <p:tav tm="100000">
                                          <p:val>
                                            <p:strVal val="#ppt_w"/>
                                          </p:val>
                                        </p:tav>
                                      </p:tavLst>
                                    </p:anim>
                                  </p:childTnLst>
                                </p:cTn>
                              </p:par>
                              <p:par>
                                <p:cTn id="16" presetID="23" presetClass="emph" presetSubtype="0" fill="hold" nodeType="withEffect">
                                  <p:stCondLst>
                                    <p:cond delay="2500"/>
                                  </p:stCondLst>
                                  <p:childTnLst>
                                    <p:animClr clrSpc="hsl" dir="cw">
                                      <p:cBhvr override="childStyle">
                                        <p:cTn id="17" dur="500" fill="hold"/>
                                        <p:tgtEl>
                                          <p:spTgt spid="910343"/>
                                        </p:tgtEl>
                                        <p:attrNameLst>
                                          <p:attrName>style.color</p:attrName>
                                        </p:attrNameLst>
                                      </p:cBhvr>
                                      <p:by>
                                        <p:hsl h="10842353" s="0" l="0"/>
                                      </p:by>
                                    </p:animClr>
                                    <p:animClr clrSpc="hsl" dir="cw">
                                      <p:cBhvr>
                                        <p:cTn id="18" dur="500" fill="hold"/>
                                        <p:tgtEl>
                                          <p:spTgt spid="910343"/>
                                        </p:tgtEl>
                                        <p:attrNameLst>
                                          <p:attrName>fillcolor</p:attrName>
                                        </p:attrNameLst>
                                      </p:cBhvr>
                                      <p:by>
                                        <p:hsl h="10842353" s="0" l="0"/>
                                      </p:by>
                                    </p:animClr>
                                    <p:animClr clrSpc="hsl" dir="cw">
                                      <p:cBhvr>
                                        <p:cTn id="19" dur="500" fill="hold"/>
                                        <p:tgtEl>
                                          <p:spTgt spid="910343"/>
                                        </p:tgtEl>
                                        <p:attrNameLst>
                                          <p:attrName>stroke.color</p:attrName>
                                        </p:attrNameLst>
                                      </p:cBhvr>
                                      <p:by>
                                        <p:hsl h="10842353" s="0" l="0"/>
                                      </p:by>
                                    </p:animClr>
                                    <p:set>
                                      <p:cBhvr>
                                        <p:cTn id="20" dur="500" fill="hold"/>
                                        <p:tgtEl>
                                          <p:spTgt spid="910343"/>
                                        </p:tgtEl>
                                        <p:attrNameLst>
                                          <p:attrName>fill.type</p:attrName>
                                        </p:attrNameLst>
                                      </p:cBhvr>
                                      <p:to>
                                        <p:strVal val="solid"/>
                                      </p:to>
                                    </p:set>
                                  </p:childTnLst>
                                </p:cTn>
                              </p:par>
                              <p:par>
                                <p:cTn id="21" presetID="23" presetClass="emph" presetSubtype="0" fill="hold" nodeType="withEffect">
                                  <p:stCondLst>
                                    <p:cond delay="2500"/>
                                  </p:stCondLst>
                                  <p:childTnLst>
                                    <p:animClr clrSpc="hsl" dir="cw">
                                      <p:cBhvr override="childStyle">
                                        <p:cTn id="22" dur="500" fill="hold"/>
                                        <p:tgtEl>
                                          <p:spTgt spid="910344"/>
                                        </p:tgtEl>
                                        <p:attrNameLst>
                                          <p:attrName>style.color</p:attrName>
                                        </p:attrNameLst>
                                      </p:cBhvr>
                                      <p:by>
                                        <p:hsl h="10842353" s="0" l="0"/>
                                      </p:by>
                                    </p:animClr>
                                    <p:animClr clrSpc="hsl" dir="cw">
                                      <p:cBhvr>
                                        <p:cTn id="23" dur="500" fill="hold"/>
                                        <p:tgtEl>
                                          <p:spTgt spid="910344"/>
                                        </p:tgtEl>
                                        <p:attrNameLst>
                                          <p:attrName>fillcolor</p:attrName>
                                        </p:attrNameLst>
                                      </p:cBhvr>
                                      <p:by>
                                        <p:hsl h="10842353" s="0" l="0"/>
                                      </p:by>
                                    </p:animClr>
                                    <p:animClr clrSpc="hsl" dir="cw">
                                      <p:cBhvr>
                                        <p:cTn id="24" dur="500" fill="hold"/>
                                        <p:tgtEl>
                                          <p:spTgt spid="910344"/>
                                        </p:tgtEl>
                                        <p:attrNameLst>
                                          <p:attrName>stroke.color</p:attrName>
                                        </p:attrNameLst>
                                      </p:cBhvr>
                                      <p:by>
                                        <p:hsl h="10842353" s="0" l="0"/>
                                      </p:by>
                                    </p:animClr>
                                    <p:set>
                                      <p:cBhvr>
                                        <p:cTn id="25" dur="500" fill="hold"/>
                                        <p:tgtEl>
                                          <p:spTgt spid="910344"/>
                                        </p:tgtEl>
                                        <p:attrNameLst>
                                          <p:attrName>fill.type</p:attrName>
                                        </p:attrNameLst>
                                      </p:cBhvr>
                                      <p:to>
                                        <p:strVal val="solid"/>
                                      </p:to>
                                    </p:set>
                                  </p:childTnLst>
                                </p:cTn>
                              </p:par>
                              <p:par>
                                <p:cTn id="26" presetID="21" presetClass="emph" presetSubtype="0" fill="hold" nodeType="withEffect">
                                  <p:stCondLst>
                                    <p:cond delay="3000"/>
                                  </p:stCondLst>
                                  <p:childTnLst>
                                    <p:animClr clrSpc="hsl" dir="cw">
                                      <p:cBhvr override="childStyle">
                                        <p:cTn id="27" dur="500" fill="hold"/>
                                        <p:tgtEl>
                                          <p:spTgt spid="910343"/>
                                        </p:tgtEl>
                                        <p:attrNameLst>
                                          <p:attrName>style.color</p:attrName>
                                        </p:attrNameLst>
                                      </p:cBhvr>
                                      <p:by>
                                        <p:hsl h="7200000" s="0" l="0"/>
                                      </p:by>
                                    </p:animClr>
                                    <p:animClr clrSpc="hsl" dir="cw">
                                      <p:cBhvr>
                                        <p:cTn id="28" dur="500" fill="hold"/>
                                        <p:tgtEl>
                                          <p:spTgt spid="910343"/>
                                        </p:tgtEl>
                                        <p:attrNameLst>
                                          <p:attrName>fillcolor</p:attrName>
                                        </p:attrNameLst>
                                      </p:cBhvr>
                                      <p:by>
                                        <p:hsl h="7200000" s="0" l="0"/>
                                      </p:by>
                                    </p:animClr>
                                    <p:animClr clrSpc="hsl" dir="cw">
                                      <p:cBhvr>
                                        <p:cTn id="29" dur="500" fill="hold"/>
                                        <p:tgtEl>
                                          <p:spTgt spid="910343"/>
                                        </p:tgtEl>
                                        <p:attrNameLst>
                                          <p:attrName>stroke.color</p:attrName>
                                        </p:attrNameLst>
                                      </p:cBhvr>
                                      <p:by>
                                        <p:hsl h="7200000" s="0" l="0"/>
                                      </p:by>
                                    </p:animClr>
                                    <p:set>
                                      <p:cBhvr>
                                        <p:cTn id="30" dur="500" fill="hold"/>
                                        <p:tgtEl>
                                          <p:spTgt spid="910343"/>
                                        </p:tgtEl>
                                        <p:attrNameLst>
                                          <p:attrName>fill.type</p:attrName>
                                        </p:attrNameLst>
                                      </p:cBhvr>
                                      <p:to>
                                        <p:strVal val="solid"/>
                                      </p:to>
                                    </p:set>
                                  </p:childTnLst>
                                </p:cTn>
                              </p:par>
                              <p:par>
                                <p:cTn id="31" presetID="21" presetClass="emph" presetSubtype="0" fill="hold" nodeType="withEffect">
                                  <p:stCondLst>
                                    <p:cond delay="3000"/>
                                  </p:stCondLst>
                                  <p:childTnLst>
                                    <p:animClr clrSpc="hsl" dir="cw">
                                      <p:cBhvr override="childStyle">
                                        <p:cTn id="32" dur="500" fill="hold"/>
                                        <p:tgtEl>
                                          <p:spTgt spid="910344"/>
                                        </p:tgtEl>
                                        <p:attrNameLst>
                                          <p:attrName>style.color</p:attrName>
                                        </p:attrNameLst>
                                      </p:cBhvr>
                                      <p:by>
                                        <p:hsl h="7200000" s="0" l="0"/>
                                      </p:by>
                                    </p:animClr>
                                    <p:animClr clrSpc="hsl" dir="cw">
                                      <p:cBhvr>
                                        <p:cTn id="33" dur="500" fill="hold"/>
                                        <p:tgtEl>
                                          <p:spTgt spid="910344"/>
                                        </p:tgtEl>
                                        <p:attrNameLst>
                                          <p:attrName>fillcolor</p:attrName>
                                        </p:attrNameLst>
                                      </p:cBhvr>
                                      <p:by>
                                        <p:hsl h="7200000" s="0" l="0"/>
                                      </p:by>
                                    </p:animClr>
                                    <p:animClr clrSpc="hsl" dir="cw">
                                      <p:cBhvr>
                                        <p:cTn id="34" dur="500" fill="hold"/>
                                        <p:tgtEl>
                                          <p:spTgt spid="910344"/>
                                        </p:tgtEl>
                                        <p:attrNameLst>
                                          <p:attrName>stroke.color</p:attrName>
                                        </p:attrNameLst>
                                      </p:cBhvr>
                                      <p:by>
                                        <p:hsl h="7200000" s="0" l="0"/>
                                      </p:by>
                                    </p:animClr>
                                    <p:set>
                                      <p:cBhvr>
                                        <p:cTn id="35" dur="500" fill="hold"/>
                                        <p:tgtEl>
                                          <p:spTgt spid="910344"/>
                                        </p:tgtEl>
                                        <p:attrNameLst>
                                          <p:attrName>fill.type</p:attrName>
                                        </p:attrNameLst>
                                      </p:cBhvr>
                                      <p:to>
                                        <p:strVal val="solid"/>
                                      </p:to>
                                    </p:set>
                                  </p:childTnLst>
                                </p:cTn>
                              </p:par>
                              <p:par>
                                <p:cTn id="36" presetID="23" presetClass="emph" presetSubtype="0" fill="hold" nodeType="withEffect">
                                  <p:stCondLst>
                                    <p:cond delay="3500"/>
                                  </p:stCondLst>
                                  <p:childTnLst>
                                    <p:animClr clrSpc="hsl" dir="cw">
                                      <p:cBhvr override="childStyle">
                                        <p:cTn id="37" dur="500" fill="hold"/>
                                        <p:tgtEl>
                                          <p:spTgt spid="910343"/>
                                        </p:tgtEl>
                                        <p:attrNameLst>
                                          <p:attrName>style.color</p:attrName>
                                        </p:attrNameLst>
                                      </p:cBhvr>
                                      <p:by>
                                        <p:hsl h="10842353" s="0" l="0"/>
                                      </p:by>
                                    </p:animClr>
                                    <p:animClr clrSpc="hsl" dir="cw">
                                      <p:cBhvr>
                                        <p:cTn id="38" dur="500" fill="hold"/>
                                        <p:tgtEl>
                                          <p:spTgt spid="910343"/>
                                        </p:tgtEl>
                                        <p:attrNameLst>
                                          <p:attrName>fillcolor</p:attrName>
                                        </p:attrNameLst>
                                      </p:cBhvr>
                                      <p:by>
                                        <p:hsl h="10842353" s="0" l="0"/>
                                      </p:by>
                                    </p:animClr>
                                    <p:animClr clrSpc="hsl" dir="cw">
                                      <p:cBhvr>
                                        <p:cTn id="39" dur="500" fill="hold"/>
                                        <p:tgtEl>
                                          <p:spTgt spid="910343"/>
                                        </p:tgtEl>
                                        <p:attrNameLst>
                                          <p:attrName>stroke.color</p:attrName>
                                        </p:attrNameLst>
                                      </p:cBhvr>
                                      <p:by>
                                        <p:hsl h="10842353" s="0" l="0"/>
                                      </p:by>
                                    </p:animClr>
                                    <p:set>
                                      <p:cBhvr>
                                        <p:cTn id="40" dur="500" fill="hold"/>
                                        <p:tgtEl>
                                          <p:spTgt spid="910343"/>
                                        </p:tgtEl>
                                        <p:attrNameLst>
                                          <p:attrName>fill.type</p:attrName>
                                        </p:attrNameLst>
                                      </p:cBhvr>
                                      <p:to>
                                        <p:strVal val="solid"/>
                                      </p:to>
                                    </p:set>
                                  </p:childTnLst>
                                </p:cTn>
                              </p:par>
                              <p:par>
                                <p:cTn id="41" presetID="23" presetClass="emph" presetSubtype="0" fill="hold" nodeType="withEffect">
                                  <p:stCondLst>
                                    <p:cond delay="3500"/>
                                  </p:stCondLst>
                                  <p:childTnLst>
                                    <p:animClr clrSpc="hsl" dir="cw">
                                      <p:cBhvr override="childStyle">
                                        <p:cTn id="42" dur="500" fill="hold"/>
                                        <p:tgtEl>
                                          <p:spTgt spid="910344"/>
                                        </p:tgtEl>
                                        <p:attrNameLst>
                                          <p:attrName>style.color</p:attrName>
                                        </p:attrNameLst>
                                      </p:cBhvr>
                                      <p:by>
                                        <p:hsl h="10842353" s="0" l="0"/>
                                      </p:by>
                                    </p:animClr>
                                    <p:animClr clrSpc="hsl" dir="cw">
                                      <p:cBhvr>
                                        <p:cTn id="43" dur="500" fill="hold"/>
                                        <p:tgtEl>
                                          <p:spTgt spid="910344"/>
                                        </p:tgtEl>
                                        <p:attrNameLst>
                                          <p:attrName>fillcolor</p:attrName>
                                        </p:attrNameLst>
                                      </p:cBhvr>
                                      <p:by>
                                        <p:hsl h="10842353" s="0" l="0"/>
                                      </p:by>
                                    </p:animClr>
                                    <p:animClr clrSpc="hsl" dir="cw">
                                      <p:cBhvr>
                                        <p:cTn id="44" dur="500" fill="hold"/>
                                        <p:tgtEl>
                                          <p:spTgt spid="910344"/>
                                        </p:tgtEl>
                                        <p:attrNameLst>
                                          <p:attrName>stroke.color</p:attrName>
                                        </p:attrNameLst>
                                      </p:cBhvr>
                                      <p:by>
                                        <p:hsl h="10842353" s="0" l="0"/>
                                      </p:by>
                                    </p:animClr>
                                    <p:set>
                                      <p:cBhvr>
                                        <p:cTn id="45" dur="500" fill="hold"/>
                                        <p:tgtEl>
                                          <p:spTgt spid="910344"/>
                                        </p:tgtEl>
                                        <p:attrNameLst>
                                          <p:attrName>fill.type</p:attrName>
                                        </p:attrNameLst>
                                      </p:cBhvr>
                                      <p:to>
                                        <p:strVal val="solid"/>
                                      </p:to>
                                    </p:set>
                                  </p:childTnLst>
                                </p:cTn>
                              </p:par>
                              <p:par>
                                <p:cTn id="46" presetID="21" presetClass="emph" presetSubtype="0" fill="hold" nodeType="withEffect">
                                  <p:stCondLst>
                                    <p:cond delay="4000"/>
                                  </p:stCondLst>
                                  <p:childTnLst>
                                    <p:animClr clrSpc="hsl" dir="cw">
                                      <p:cBhvr override="childStyle">
                                        <p:cTn id="47" dur="500" fill="hold"/>
                                        <p:tgtEl>
                                          <p:spTgt spid="910343"/>
                                        </p:tgtEl>
                                        <p:attrNameLst>
                                          <p:attrName>style.color</p:attrName>
                                        </p:attrNameLst>
                                      </p:cBhvr>
                                      <p:by>
                                        <p:hsl h="7200000" s="0" l="0"/>
                                      </p:by>
                                    </p:animClr>
                                    <p:animClr clrSpc="hsl" dir="cw">
                                      <p:cBhvr>
                                        <p:cTn id="48" dur="500" fill="hold"/>
                                        <p:tgtEl>
                                          <p:spTgt spid="910343"/>
                                        </p:tgtEl>
                                        <p:attrNameLst>
                                          <p:attrName>fillcolor</p:attrName>
                                        </p:attrNameLst>
                                      </p:cBhvr>
                                      <p:by>
                                        <p:hsl h="7200000" s="0" l="0"/>
                                      </p:by>
                                    </p:animClr>
                                    <p:animClr clrSpc="hsl" dir="cw">
                                      <p:cBhvr>
                                        <p:cTn id="49" dur="500" fill="hold"/>
                                        <p:tgtEl>
                                          <p:spTgt spid="910343"/>
                                        </p:tgtEl>
                                        <p:attrNameLst>
                                          <p:attrName>stroke.color</p:attrName>
                                        </p:attrNameLst>
                                      </p:cBhvr>
                                      <p:by>
                                        <p:hsl h="7200000" s="0" l="0"/>
                                      </p:by>
                                    </p:animClr>
                                    <p:set>
                                      <p:cBhvr>
                                        <p:cTn id="50" dur="500" fill="hold"/>
                                        <p:tgtEl>
                                          <p:spTgt spid="910343"/>
                                        </p:tgtEl>
                                        <p:attrNameLst>
                                          <p:attrName>fill.type</p:attrName>
                                        </p:attrNameLst>
                                      </p:cBhvr>
                                      <p:to>
                                        <p:strVal val="solid"/>
                                      </p:to>
                                    </p:set>
                                  </p:childTnLst>
                                </p:cTn>
                              </p:par>
                              <p:par>
                                <p:cTn id="51" presetID="21" presetClass="emph" presetSubtype="0" fill="hold" nodeType="withEffect">
                                  <p:stCondLst>
                                    <p:cond delay="4000"/>
                                  </p:stCondLst>
                                  <p:childTnLst>
                                    <p:animClr clrSpc="hsl" dir="cw">
                                      <p:cBhvr override="childStyle">
                                        <p:cTn id="52" dur="500" fill="hold"/>
                                        <p:tgtEl>
                                          <p:spTgt spid="910344"/>
                                        </p:tgtEl>
                                        <p:attrNameLst>
                                          <p:attrName>style.color</p:attrName>
                                        </p:attrNameLst>
                                      </p:cBhvr>
                                      <p:by>
                                        <p:hsl h="7200000" s="0" l="0"/>
                                      </p:by>
                                    </p:animClr>
                                    <p:animClr clrSpc="hsl" dir="cw">
                                      <p:cBhvr>
                                        <p:cTn id="53" dur="500" fill="hold"/>
                                        <p:tgtEl>
                                          <p:spTgt spid="910344"/>
                                        </p:tgtEl>
                                        <p:attrNameLst>
                                          <p:attrName>fillcolor</p:attrName>
                                        </p:attrNameLst>
                                      </p:cBhvr>
                                      <p:by>
                                        <p:hsl h="7200000" s="0" l="0"/>
                                      </p:by>
                                    </p:animClr>
                                    <p:animClr clrSpc="hsl" dir="cw">
                                      <p:cBhvr>
                                        <p:cTn id="54" dur="500" fill="hold"/>
                                        <p:tgtEl>
                                          <p:spTgt spid="910344"/>
                                        </p:tgtEl>
                                        <p:attrNameLst>
                                          <p:attrName>stroke.color</p:attrName>
                                        </p:attrNameLst>
                                      </p:cBhvr>
                                      <p:by>
                                        <p:hsl h="7200000" s="0" l="0"/>
                                      </p:by>
                                    </p:animClr>
                                    <p:set>
                                      <p:cBhvr>
                                        <p:cTn id="55" dur="500" fill="hold"/>
                                        <p:tgtEl>
                                          <p:spTgt spid="910344"/>
                                        </p:tgtEl>
                                        <p:attrNameLst>
                                          <p:attrName>fill.type</p:attrName>
                                        </p:attrNameLst>
                                      </p:cBhvr>
                                      <p:to>
                                        <p:strVal val="solid"/>
                                      </p:to>
                                    </p:set>
                                  </p:childTnLst>
                                </p:cTn>
                              </p:par>
                              <p:par>
                                <p:cTn id="56" presetID="23" presetClass="emph" presetSubtype="0" fill="hold" nodeType="withEffect">
                                  <p:stCondLst>
                                    <p:cond delay="4500"/>
                                  </p:stCondLst>
                                  <p:childTnLst>
                                    <p:animClr clrSpc="hsl" dir="cw">
                                      <p:cBhvr override="childStyle">
                                        <p:cTn id="57" dur="2000" fill="hold"/>
                                        <p:tgtEl>
                                          <p:spTgt spid="910343"/>
                                        </p:tgtEl>
                                        <p:attrNameLst>
                                          <p:attrName>style.color</p:attrName>
                                        </p:attrNameLst>
                                      </p:cBhvr>
                                      <p:by>
                                        <p:hsl h="10842353" s="0" l="0"/>
                                      </p:by>
                                    </p:animClr>
                                    <p:animClr clrSpc="hsl" dir="cw">
                                      <p:cBhvr>
                                        <p:cTn id="58" dur="2000" fill="hold"/>
                                        <p:tgtEl>
                                          <p:spTgt spid="910343"/>
                                        </p:tgtEl>
                                        <p:attrNameLst>
                                          <p:attrName>fillcolor</p:attrName>
                                        </p:attrNameLst>
                                      </p:cBhvr>
                                      <p:by>
                                        <p:hsl h="10842353" s="0" l="0"/>
                                      </p:by>
                                    </p:animClr>
                                    <p:animClr clrSpc="hsl" dir="cw">
                                      <p:cBhvr>
                                        <p:cTn id="59" dur="2000" fill="hold"/>
                                        <p:tgtEl>
                                          <p:spTgt spid="910343"/>
                                        </p:tgtEl>
                                        <p:attrNameLst>
                                          <p:attrName>stroke.color</p:attrName>
                                        </p:attrNameLst>
                                      </p:cBhvr>
                                      <p:by>
                                        <p:hsl h="10842353" s="0" l="0"/>
                                      </p:by>
                                    </p:animClr>
                                    <p:set>
                                      <p:cBhvr>
                                        <p:cTn id="60" dur="2000" fill="hold"/>
                                        <p:tgtEl>
                                          <p:spTgt spid="910343"/>
                                        </p:tgtEl>
                                        <p:attrNameLst>
                                          <p:attrName>fill.type</p:attrName>
                                        </p:attrNameLst>
                                      </p:cBhvr>
                                      <p:to>
                                        <p:strVal val="solid"/>
                                      </p:to>
                                    </p:set>
                                  </p:childTnLst>
                                </p:cTn>
                              </p:par>
                              <p:par>
                                <p:cTn id="61" presetID="23" presetClass="emph" presetSubtype="0" fill="hold" nodeType="withEffect">
                                  <p:stCondLst>
                                    <p:cond delay="4500"/>
                                  </p:stCondLst>
                                  <p:childTnLst>
                                    <p:animClr clrSpc="hsl" dir="cw">
                                      <p:cBhvr override="childStyle">
                                        <p:cTn id="62" dur="2000" fill="hold"/>
                                        <p:tgtEl>
                                          <p:spTgt spid="910344"/>
                                        </p:tgtEl>
                                        <p:attrNameLst>
                                          <p:attrName>style.color</p:attrName>
                                        </p:attrNameLst>
                                      </p:cBhvr>
                                      <p:by>
                                        <p:hsl h="10842353" s="0" l="0"/>
                                      </p:by>
                                    </p:animClr>
                                    <p:animClr clrSpc="hsl" dir="cw">
                                      <p:cBhvr>
                                        <p:cTn id="63" dur="2000" fill="hold"/>
                                        <p:tgtEl>
                                          <p:spTgt spid="910344"/>
                                        </p:tgtEl>
                                        <p:attrNameLst>
                                          <p:attrName>fillcolor</p:attrName>
                                        </p:attrNameLst>
                                      </p:cBhvr>
                                      <p:by>
                                        <p:hsl h="10842353" s="0" l="0"/>
                                      </p:by>
                                    </p:animClr>
                                    <p:animClr clrSpc="hsl" dir="cw">
                                      <p:cBhvr>
                                        <p:cTn id="64" dur="2000" fill="hold"/>
                                        <p:tgtEl>
                                          <p:spTgt spid="910344"/>
                                        </p:tgtEl>
                                        <p:attrNameLst>
                                          <p:attrName>stroke.color</p:attrName>
                                        </p:attrNameLst>
                                      </p:cBhvr>
                                      <p:by>
                                        <p:hsl h="10842353" s="0" l="0"/>
                                      </p:by>
                                    </p:animClr>
                                    <p:set>
                                      <p:cBhvr>
                                        <p:cTn id="65" dur="2000" fill="hold"/>
                                        <p:tgtEl>
                                          <p:spTgt spid="910344"/>
                                        </p:tgtEl>
                                        <p:attrNameLst>
                                          <p:attrName>fill.type</p:attrName>
                                        </p:attrNameLst>
                                      </p:cBhvr>
                                      <p:to>
                                        <p:strVal val="solid"/>
                                      </p:to>
                                    </p:set>
                                  </p:childTnLst>
                                </p:cTn>
                              </p:par>
                              <p:par>
                                <p:cTn id="66" presetID="21" presetClass="emph" presetSubtype="0" fill="hold" nodeType="withEffect">
                                  <p:stCondLst>
                                    <p:cond delay="6500"/>
                                  </p:stCondLst>
                                  <p:childTnLst>
                                    <p:animClr clrSpc="hsl" dir="cw">
                                      <p:cBhvr override="childStyle">
                                        <p:cTn id="67" dur="1000" fill="hold"/>
                                        <p:tgtEl>
                                          <p:spTgt spid="910343"/>
                                        </p:tgtEl>
                                        <p:attrNameLst>
                                          <p:attrName>style.color</p:attrName>
                                        </p:attrNameLst>
                                      </p:cBhvr>
                                      <p:by>
                                        <p:hsl h="7200000" s="0" l="0"/>
                                      </p:by>
                                    </p:animClr>
                                    <p:animClr clrSpc="hsl" dir="cw">
                                      <p:cBhvr>
                                        <p:cTn id="68" dur="1000" fill="hold"/>
                                        <p:tgtEl>
                                          <p:spTgt spid="910343"/>
                                        </p:tgtEl>
                                        <p:attrNameLst>
                                          <p:attrName>fillcolor</p:attrName>
                                        </p:attrNameLst>
                                      </p:cBhvr>
                                      <p:by>
                                        <p:hsl h="7200000" s="0" l="0"/>
                                      </p:by>
                                    </p:animClr>
                                    <p:animClr clrSpc="hsl" dir="cw">
                                      <p:cBhvr>
                                        <p:cTn id="69" dur="1000" fill="hold"/>
                                        <p:tgtEl>
                                          <p:spTgt spid="910343"/>
                                        </p:tgtEl>
                                        <p:attrNameLst>
                                          <p:attrName>stroke.color</p:attrName>
                                        </p:attrNameLst>
                                      </p:cBhvr>
                                      <p:by>
                                        <p:hsl h="7200000" s="0" l="0"/>
                                      </p:by>
                                    </p:animClr>
                                    <p:set>
                                      <p:cBhvr>
                                        <p:cTn id="70" dur="1000" fill="hold"/>
                                        <p:tgtEl>
                                          <p:spTgt spid="910343"/>
                                        </p:tgtEl>
                                        <p:attrNameLst>
                                          <p:attrName>fill.type</p:attrName>
                                        </p:attrNameLst>
                                      </p:cBhvr>
                                      <p:to>
                                        <p:strVal val="solid"/>
                                      </p:to>
                                    </p:set>
                                  </p:childTnLst>
                                </p:cTn>
                              </p:par>
                              <p:par>
                                <p:cTn id="71" presetID="21" presetClass="emph" presetSubtype="0" fill="hold" nodeType="withEffect">
                                  <p:stCondLst>
                                    <p:cond delay="6500"/>
                                  </p:stCondLst>
                                  <p:childTnLst>
                                    <p:animClr clrSpc="hsl" dir="cw">
                                      <p:cBhvr override="childStyle">
                                        <p:cTn id="72" dur="1000" fill="hold"/>
                                        <p:tgtEl>
                                          <p:spTgt spid="910344"/>
                                        </p:tgtEl>
                                        <p:attrNameLst>
                                          <p:attrName>style.color</p:attrName>
                                        </p:attrNameLst>
                                      </p:cBhvr>
                                      <p:by>
                                        <p:hsl h="7200000" s="0" l="0"/>
                                      </p:by>
                                    </p:animClr>
                                    <p:animClr clrSpc="hsl" dir="cw">
                                      <p:cBhvr>
                                        <p:cTn id="73" dur="1000" fill="hold"/>
                                        <p:tgtEl>
                                          <p:spTgt spid="910344"/>
                                        </p:tgtEl>
                                        <p:attrNameLst>
                                          <p:attrName>fillcolor</p:attrName>
                                        </p:attrNameLst>
                                      </p:cBhvr>
                                      <p:by>
                                        <p:hsl h="7200000" s="0" l="0"/>
                                      </p:by>
                                    </p:animClr>
                                    <p:animClr clrSpc="hsl" dir="cw">
                                      <p:cBhvr>
                                        <p:cTn id="74" dur="1000" fill="hold"/>
                                        <p:tgtEl>
                                          <p:spTgt spid="910344"/>
                                        </p:tgtEl>
                                        <p:attrNameLst>
                                          <p:attrName>stroke.color</p:attrName>
                                        </p:attrNameLst>
                                      </p:cBhvr>
                                      <p:by>
                                        <p:hsl h="7200000" s="0" l="0"/>
                                      </p:by>
                                    </p:animClr>
                                    <p:set>
                                      <p:cBhvr>
                                        <p:cTn id="75" dur="1000" fill="hold"/>
                                        <p:tgtEl>
                                          <p:spTgt spid="9103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p:cTn id="76" fill="hold" display="0">
                  <p:stCondLst>
                    <p:cond delay="indefinite"/>
                  </p:stCondLst>
                  <p:endCondLst>
                    <p:cond evt="onNext" delay="0">
                      <p:tgtEl>
                        <p:sldTgt/>
                      </p:tgtEl>
                    </p:cond>
                    <p:cond evt="onPrev" delay="0">
                      <p:tgtEl>
                        <p:sldTgt/>
                      </p:tgtEl>
                    </p:cond>
                    <p:cond evt="onStopAudio" delay="0">
                      <p:tgtEl>
                        <p:sldTgt/>
                      </p:tgtEl>
                    </p:cond>
                  </p:endCondLst>
                </p:cTn>
                <p:tgtEl>
                  <p:spTgt spid="91034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7138" name="Group 2"/>
          <p:cNvGrpSpPr>
            <a:grpSpLocks/>
          </p:cNvGrpSpPr>
          <p:nvPr/>
        </p:nvGrpSpPr>
        <p:grpSpPr bwMode="auto">
          <a:xfrm>
            <a:off x="1828800" y="1600200"/>
            <a:ext cx="3505200" cy="1905000"/>
            <a:chOff x="1152" y="1008"/>
            <a:chExt cx="2208" cy="1200"/>
          </a:xfrm>
        </p:grpSpPr>
        <p:sp>
          <p:nvSpPr>
            <p:cNvPr id="25609"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25610"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5611"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25612"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87143"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5604"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7145"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9?</a:t>
            </a:r>
            <a:br>
              <a:rPr lang="en-US" altLang="en-US" sz="2600" b="1" smtClean="0">
                <a:solidFill>
                  <a:srgbClr val="FFFF00"/>
                </a:solidFill>
              </a:rPr>
            </a:br>
            <a:endParaRPr lang="en-US" altLang="en-US" sz="2600" b="1" smtClean="0">
              <a:solidFill>
                <a:srgbClr val="FFFF00"/>
              </a:solidFill>
            </a:endParaRPr>
          </a:p>
        </p:txBody>
      </p:sp>
      <p:sp>
        <p:nvSpPr>
          <p:cNvPr id="987146"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87147"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Correct Answer</a:t>
            </a:r>
          </a:p>
          <a:p>
            <a:pPr>
              <a:buFontTx/>
              <a:buNone/>
            </a:pPr>
            <a:endParaRPr lang="en-US" altLang="en-US" sz="7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
        <p:nvSpPr>
          <p:cNvPr id="25608" name="Rectangle 15"/>
          <p:cNvSpPr>
            <a:spLocks noChangeArrowheads="1"/>
          </p:cNvSpPr>
          <p:nvPr/>
        </p:nvSpPr>
        <p:spPr bwMode="auto">
          <a:xfrm>
            <a:off x="7010400" y="12192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$100,000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7145"/>
                                        </p:tgtEl>
                                        <p:attrNameLst>
                                          <p:attrName>style.visibility</p:attrName>
                                        </p:attrNameLst>
                                      </p:cBhvr>
                                      <p:to>
                                        <p:strVal val="visible"/>
                                      </p:to>
                                    </p:set>
                                    <p:anim calcmode="lin" valueType="num">
                                      <p:cBhvr>
                                        <p:cTn id="7" dur="1000" fill="hold"/>
                                        <p:tgtEl>
                                          <p:spTgt spid="987145"/>
                                        </p:tgtEl>
                                        <p:attrNameLst>
                                          <p:attrName>ppt_x</p:attrName>
                                        </p:attrNameLst>
                                      </p:cBhvr>
                                      <p:tavLst>
                                        <p:tav tm="0">
                                          <p:val>
                                            <p:strVal val="#ppt_x-.2"/>
                                          </p:val>
                                        </p:tav>
                                        <p:tav tm="100000">
                                          <p:val>
                                            <p:strVal val="#ppt_x"/>
                                          </p:val>
                                        </p:tav>
                                      </p:tavLst>
                                    </p:anim>
                                    <p:anim calcmode="lin" valueType="num">
                                      <p:cBhvr>
                                        <p:cTn id="8" dur="1000" fill="hold"/>
                                        <p:tgtEl>
                                          <p:spTgt spid="9871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7145"/>
                                        </p:tgtEl>
                                      </p:cBhvr>
                                    </p:animEffect>
                                  </p:childTnLst>
                                </p:cTn>
                              </p:par>
                              <p:par>
                                <p:cTn id="10" presetID="17" presetClass="entr" presetSubtype="10" fill="hold" grpId="0" nodeType="withEffect">
                                  <p:stCondLst>
                                    <p:cond delay="0"/>
                                  </p:stCondLst>
                                  <p:childTnLst>
                                    <p:set>
                                      <p:cBhvr>
                                        <p:cTn id="11" dur="1" fill="hold">
                                          <p:stCondLst>
                                            <p:cond delay="0"/>
                                          </p:stCondLst>
                                        </p:cTn>
                                        <p:tgtEl>
                                          <p:spTgt spid="987146">
                                            <p:txEl>
                                              <p:pRg st="0" end="0"/>
                                            </p:txEl>
                                          </p:spTgt>
                                        </p:tgtEl>
                                        <p:attrNameLst>
                                          <p:attrName>style.visibility</p:attrName>
                                        </p:attrNameLst>
                                      </p:cBhvr>
                                      <p:to>
                                        <p:strVal val="visible"/>
                                      </p:to>
                                    </p:set>
                                    <p:anim calcmode="lin" valueType="num">
                                      <p:cBhvr>
                                        <p:cTn id="12" dur="500" fill="hold"/>
                                        <p:tgtEl>
                                          <p:spTgt spid="98714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71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7146">
                                            <p:txEl>
                                              <p:pRg st="2" end="2"/>
                                            </p:txEl>
                                          </p:spTgt>
                                        </p:tgtEl>
                                        <p:attrNameLst>
                                          <p:attrName>style.visibility</p:attrName>
                                        </p:attrNameLst>
                                      </p:cBhvr>
                                      <p:to>
                                        <p:strVal val="visible"/>
                                      </p:to>
                                    </p:set>
                                    <p:anim calcmode="lin" valueType="num">
                                      <p:cBhvr>
                                        <p:cTn id="18" dur="500" fill="hold"/>
                                        <p:tgtEl>
                                          <p:spTgt spid="98714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7146">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987147">
                                            <p:txEl>
                                              <p:pRg st="0" end="0"/>
                                            </p:txEl>
                                          </p:spTgt>
                                        </p:tgtEl>
                                        <p:attrNameLst>
                                          <p:attrName>style.visibility</p:attrName>
                                        </p:attrNameLst>
                                      </p:cBhvr>
                                      <p:to>
                                        <p:strVal val="visible"/>
                                      </p:to>
                                    </p:set>
                                    <p:anim calcmode="lin" valueType="num">
                                      <p:cBhvr>
                                        <p:cTn id="22" dur="500" fill="hold"/>
                                        <p:tgtEl>
                                          <p:spTgt spid="987147">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7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7147">
                                            <p:txEl>
                                              <p:pRg st="2" end="2"/>
                                            </p:txEl>
                                          </p:spTgt>
                                        </p:tgtEl>
                                        <p:attrNameLst>
                                          <p:attrName>style.visibility</p:attrName>
                                        </p:attrNameLst>
                                      </p:cBhvr>
                                      <p:to>
                                        <p:strVal val="visible"/>
                                      </p:to>
                                    </p:set>
                                    <p:anim calcmode="lin" valueType="num">
                                      <p:cBhvr>
                                        <p:cTn id="28" dur="500" fill="hold"/>
                                        <p:tgtEl>
                                          <p:spTgt spid="98714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71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987138"/>
                                        </p:tgtEl>
                                        <p:attrNameLst>
                                          <p:attrName>style.visibility</p:attrName>
                                        </p:attrNameLst>
                                      </p:cBhvr>
                                      <p:to>
                                        <p:strVal val="visible"/>
                                      </p:to>
                                    </p:set>
                                    <p:anim calcmode="lin" valueType="num">
                                      <p:cBhvr>
                                        <p:cTn id="34" dur="1000" fill="hold"/>
                                        <p:tgtEl>
                                          <p:spTgt spid="987138"/>
                                        </p:tgtEl>
                                        <p:attrNameLst>
                                          <p:attrName>ppt_w</p:attrName>
                                        </p:attrNameLst>
                                      </p:cBhvr>
                                      <p:tavLst>
                                        <p:tav tm="0">
                                          <p:val>
                                            <p:fltVal val="0"/>
                                          </p:val>
                                        </p:tav>
                                        <p:tav tm="100000">
                                          <p:val>
                                            <p:strVal val="#ppt_w"/>
                                          </p:val>
                                        </p:tav>
                                      </p:tavLst>
                                    </p:anim>
                                    <p:anim calcmode="lin" valueType="num">
                                      <p:cBhvr>
                                        <p:cTn id="35" dur="1000" fill="hold"/>
                                        <p:tgtEl>
                                          <p:spTgt spid="987138"/>
                                        </p:tgtEl>
                                        <p:attrNameLst>
                                          <p:attrName>ppt_h</p:attrName>
                                        </p:attrNameLst>
                                      </p:cBhvr>
                                      <p:tavLst>
                                        <p:tav tm="0">
                                          <p:val>
                                            <p:fltVal val="0"/>
                                          </p:val>
                                        </p:tav>
                                        <p:tav tm="100000">
                                          <p:val>
                                            <p:strVal val="#ppt_h"/>
                                          </p:val>
                                        </p:tav>
                                      </p:tavLst>
                                    </p:anim>
                                    <p:anim calcmode="lin" valueType="num">
                                      <p:cBhvr>
                                        <p:cTn id="36" dur="1000" fill="hold"/>
                                        <p:tgtEl>
                                          <p:spTgt spid="987138"/>
                                        </p:tgtEl>
                                        <p:attrNameLst>
                                          <p:attrName>style.rotation</p:attrName>
                                        </p:attrNameLst>
                                      </p:cBhvr>
                                      <p:tavLst>
                                        <p:tav tm="0">
                                          <p:val>
                                            <p:fltVal val="90"/>
                                          </p:val>
                                        </p:tav>
                                        <p:tav tm="100000">
                                          <p:val>
                                            <p:fltVal val="0"/>
                                          </p:val>
                                        </p:tav>
                                      </p:tavLst>
                                    </p:anim>
                                    <p:animEffect transition="in" filter="fade">
                                      <p:cBhvr>
                                        <p:cTn id="37" dur="1000"/>
                                        <p:tgtEl>
                                          <p:spTgt spid="98713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87143"/>
                                        </p:tgtEl>
                                        <p:attrNameLst>
                                          <p:attrName>style.visibility</p:attrName>
                                        </p:attrNameLst>
                                      </p:cBhvr>
                                      <p:to>
                                        <p:strVal val="visible"/>
                                      </p:to>
                                    </p:set>
                                    <p:animEffect transition="in" filter="checkerboard(across)">
                                      <p:cBhvr>
                                        <p:cTn id="42" dur="500"/>
                                        <p:tgtEl>
                                          <p:spTgt spid="987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45" grpId="0"/>
      <p:bldP spid="987146" grpId="0" build="p"/>
      <p:bldP spid="987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9186" name="Group 2"/>
          <p:cNvGrpSpPr>
            <a:grpSpLocks/>
          </p:cNvGrpSpPr>
          <p:nvPr/>
        </p:nvGrpSpPr>
        <p:grpSpPr bwMode="auto">
          <a:xfrm>
            <a:off x="1828800" y="1600200"/>
            <a:ext cx="3505200" cy="1905000"/>
            <a:chOff x="1152" y="1008"/>
            <a:chExt cx="2208" cy="1200"/>
          </a:xfrm>
        </p:grpSpPr>
        <p:sp>
          <p:nvSpPr>
            <p:cNvPr id="27657"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27658"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9"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27660"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89191"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2"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9193"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10?</a:t>
            </a:r>
            <a:br>
              <a:rPr lang="en-US" altLang="en-US" sz="2600" b="1" smtClean="0">
                <a:solidFill>
                  <a:srgbClr val="FFFF00"/>
                </a:solidFill>
              </a:rPr>
            </a:br>
            <a:endParaRPr lang="en-US" altLang="en-US" sz="2600" b="1" smtClean="0">
              <a:solidFill>
                <a:srgbClr val="FFFF00"/>
              </a:solidFill>
            </a:endParaRPr>
          </a:p>
        </p:txBody>
      </p:sp>
      <p:sp>
        <p:nvSpPr>
          <p:cNvPr id="989194"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89195"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Wrong Answer</a:t>
            </a:r>
          </a:p>
          <a:p>
            <a:pPr>
              <a:buFontTx/>
              <a:buNone/>
            </a:pPr>
            <a:endParaRPr lang="en-US" altLang="en-US" sz="900" b="1" smtClean="0">
              <a:solidFill>
                <a:schemeClr val="bg1"/>
              </a:solidFill>
            </a:endParaRPr>
          </a:p>
          <a:p>
            <a:pPr>
              <a:buFontTx/>
              <a:buNone/>
            </a:pPr>
            <a:r>
              <a:rPr lang="en-US" altLang="en-US" sz="2400" b="1" smtClean="0">
                <a:solidFill>
                  <a:schemeClr val="bg1"/>
                </a:solidFill>
              </a:rPr>
              <a:t>Correct Answer</a:t>
            </a:r>
          </a:p>
          <a:p>
            <a:pPr>
              <a:buFontTx/>
              <a:buNone/>
            </a:pPr>
            <a:endParaRPr lang="en-US" altLang="en-US" sz="1600" smtClean="0"/>
          </a:p>
        </p:txBody>
      </p:sp>
      <p:sp>
        <p:nvSpPr>
          <p:cNvPr id="27656" name="Rectangle 14"/>
          <p:cNvSpPr>
            <a:spLocks noChangeArrowheads="1"/>
          </p:cNvSpPr>
          <p:nvPr/>
        </p:nvSpPr>
        <p:spPr bwMode="auto">
          <a:xfrm>
            <a:off x="7010400" y="9144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$50,000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9193"/>
                                        </p:tgtEl>
                                        <p:attrNameLst>
                                          <p:attrName>style.visibility</p:attrName>
                                        </p:attrNameLst>
                                      </p:cBhvr>
                                      <p:to>
                                        <p:strVal val="visible"/>
                                      </p:to>
                                    </p:set>
                                    <p:anim calcmode="lin" valueType="num">
                                      <p:cBhvr>
                                        <p:cTn id="7" dur="1000" fill="hold"/>
                                        <p:tgtEl>
                                          <p:spTgt spid="989193"/>
                                        </p:tgtEl>
                                        <p:attrNameLst>
                                          <p:attrName>ppt_x</p:attrName>
                                        </p:attrNameLst>
                                      </p:cBhvr>
                                      <p:tavLst>
                                        <p:tav tm="0">
                                          <p:val>
                                            <p:strVal val="#ppt_x-.2"/>
                                          </p:val>
                                        </p:tav>
                                        <p:tav tm="100000">
                                          <p:val>
                                            <p:strVal val="#ppt_x"/>
                                          </p:val>
                                        </p:tav>
                                      </p:tavLst>
                                    </p:anim>
                                    <p:anim calcmode="lin" valueType="num">
                                      <p:cBhvr>
                                        <p:cTn id="8" dur="1000" fill="hold"/>
                                        <p:tgtEl>
                                          <p:spTgt spid="989193"/>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9193"/>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9194">
                                            <p:txEl>
                                              <p:pRg st="0" end="0"/>
                                            </p:txEl>
                                          </p:spTgt>
                                        </p:tgtEl>
                                        <p:attrNameLst>
                                          <p:attrName>style.visibility</p:attrName>
                                        </p:attrNameLst>
                                      </p:cBhvr>
                                      <p:to>
                                        <p:strVal val="visible"/>
                                      </p:to>
                                    </p:set>
                                    <p:anim calcmode="lin" valueType="num">
                                      <p:cBhvr>
                                        <p:cTn id="12" dur="500" fill="hold"/>
                                        <p:tgtEl>
                                          <p:spTgt spid="98919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919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9194">
                                            <p:txEl>
                                              <p:pRg st="2" end="2"/>
                                            </p:txEl>
                                          </p:spTgt>
                                        </p:tgtEl>
                                        <p:attrNameLst>
                                          <p:attrName>style.visibility</p:attrName>
                                        </p:attrNameLst>
                                      </p:cBhvr>
                                      <p:to>
                                        <p:strVal val="visible"/>
                                      </p:to>
                                    </p:set>
                                    <p:anim calcmode="lin" valueType="num">
                                      <p:cBhvr>
                                        <p:cTn id="18" dur="500" fill="hold"/>
                                        <p:tgtEl>
                                          <p:spTgt spid="98919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9194">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89195">
                                            <p:txEl>
                                              <p:pRg st="0" end="0"/>
                                            </p:txEl>
                                          </p:spTgt>
                                        </p:tgtEl>
                                        <p:attrNameLst>
                                          <p:attrName>style.visibility</p:attrName>
                                        </p:attrNameLst>
                                      </p:cBhvr>
                                      <p:to>
                                        <p:strVal val="visible"/>
                                      </p:to>
                                    </p:set>
                                    <p:anim calcmode="lin" valueType="num">
                                      <p:cBhvr>
                                        <p:cTn id="22" dur="500" fill="hold"/>
                                        <p:tgtEl>
                                          <p:spTgt spid="989195">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9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9195">
                                            <p:txEl>
                                              <p:pRg st="2" end="2"/>
                                            </p:txEl>
                                          </p:spTgt>
                                        </p:tgtEl>
                                        <p:attrNameLst>
                                          <p:attrName>style.visibility</p:attrName>
                                        </p:attrNameLst>
                                      </p:cBhvr>
                                      <p:to>
                                        <p:strVal val="visible"/>
                                      </p:to>
                                    </p:set>
                                    <p:anim calcmode="lin" valueType="num">
                                      <p:cBhvr>
                                        <p:cTn id="28" dur="500" fill="hold"/>
                                        <p:tgtEl>
                                          <p:spTgt spid="98919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9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989186"/>
                                        </p:tgtEl>
                                        <p:attrNameLst>
                                          <p:attrName>style.visibility</p:attrName>
                                        </p:attrNameLst>
                                      </p:cBhvr>
                                      <p:to>
                                        <p:strVal val="visible"/>
                                      </p:to>
                                    </p:set>
                                    <p:anim calcmode="lin" valueType="num">
                                      <p:cBhvr>
                                        <p:cTn id="34" dur="1000" fill="hold"/>
                                        <p:tgtEl>
                                          <p:spTgt spid="989186"/>
                                        </p:tgtEl>
                                        <p:attrNameLst>
                                          <p:attrName>ppt_w</p:attrName>
                                        </p:attrNameLst>
                                      </p:cBhvr>
                                      <p:tavLst>
                                        <p:tav tm="0">
                                          <p:val>
                                            <p:fltVal val="0"/>
                                          </p:val>
                                        </p:tav>
                                        <p:tav tm="100000">
                                          <p:val>
                                            <p:strVal val="#ppt_w"/>
                                          </p:val>
                                        </p:tav>
                                      </p:tavLst>
                                    </p:anim>
                                    <p:anim calcmode="lin" valueType="num">
                                      <p:cBhvr>
                                        <p:cTn id="35" dur="1000" fill="hold"/>
                                        <p:tgtEl>
                                          <p:spTgt spid="989186"/>
                                        </p:tgtEl>
                                        <p:attrNameLst>
                                          <p:attrName>ppt_h</p:attrName>
                                        </p:attrNameLst>
                                      </p:cBhvr>
                                      <p:tavLst>
                                        <p:tav tm="0">
                                          <p:val>
                                            <p:fltVal val="0"/>
                                          </p:val>
                                        </p:tav>
                                        <p:tav tm="100000">
                                          <p:val>
                                            <p:strVal val="#ppt_h"/>
                                          </p:val>
                                        </p:tav>
                                      </p:tavLst>
                                    </p:anim>
                                    <p:anim calcmode="lin" valueType="num">
                                      <p:cBhvr>
                                        <p:cTn id="36" dur="1000" fill="hold"/>
                                        <p:tgtEl>
                                          <p:spTgt spid="989186"/>
                                        </p:tgtEl>
                                        <p:attrNameLst>
                                          <p:attrName>style.rotation</p:attrName>
                                        </p:attrNameLst>
                                      </p:cBhvr>
                                      <p:tavLst>
                                        <p:tav tm="0">
                                          <p:val>
                                            <p:fltVal val="90"/>
                                          </p:val>
                                        </p:tav>
                                        <p:tav tm="100000">
                                          <p:val>
                                            <p:fltVal val="0"/>
                                          </p:val>
                                        </p:tav>
                                      </p:tavLst>
                                    </p:anim>
                                    <p:animEffect transition="in" filter="fade">
                                      <p:cBhvr>
                                        <p:cTn id="37" dur="1000"/>
                                        <p:tgtEl>
                                          <p:spTgt spid="9891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89191"/>
                                        </p:tgtEl>
                                        <p:attrNameLst>
                                          <p:attrName>style.visibility</p:attrName>
                                        </p:attrNameLst>
                                      </p:cBhvr>
                                      <p:to>
                                        <p:strVal val="visible"/>
                                      </p:to>
                                    </p:set>
                                    <p:animEffect transition="in" filter="checkerboard(across)">
                                      <p:cBhvr>
                                        <p:cTn id="42" dur="500"/>
                                        <p:tgtEl>
                                          <p:spTgt spid="989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93" grpId="0"/>
      <p:bldP spid="989194" grpId="0" build="p"/>
      <p:bldP spid="989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1234" name="Group 2"/>
          <p:cNvGrpSpPr>
            <a:grpSpLocks/>
          </p:cNvGrpSpPr>
          <p:nvPr/>
        </p:nvGrpSpPr>
        <p:grpSpPr bwMode="auto">
          <a:xfrm>
            <a:off x="1828800" y="1600200"/>
            <a:ext cx="3505200" cy="1905000"/>
            <a:chOff x="1152" y="1008"/>
            <a:chExt cx="2208" cy="1200"/>
          </a:xfrm>
        </p:grpSpPr>
        <p:sp>
          <p:nvSpPr>
            <p:cNvPr id="29705"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29706"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9707"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29708"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91239"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9700"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91241"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 Question 11?</a:t>
            </a:r>
            <a:br>
              <a:rPr lang="en-US" altLang="en-US" sz="2600" b="1" smtClean="0">
                <a:solidFill>
                  <a:srgbClr val="FFFF00"/>
                </a:solidFill>
              </a:rPr>
            </a:br>
            <a:endParaRPr lang="en-US" altLang="en-US" sz="2600" b="1" smtClean="0">
              <a:solidFill>
                <a:srgbClr val="FFFF00"/>
              </a:solidFill>
            </a:endParaRPr>
          </a:p>
        </p:txBody>
      </p:sp>
      <p:sp>
        <p:nvSpPr>
          <p:cNvPr id="991242"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91243"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Correct Answer</a:t>
            </a:r>
          </a:p>
          <a:p>
            <a:pPr>
              <a:buFontTx/>
              <a:buNone/>
            </a:pPr>
            <a:endParaRPr lang="en-US" altLang="en-US" sz="9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
        <p:nvSpPr>
          <p:cNvPr id="29704" name="Rectangle 12"/>
          <p:cNvSpPr>
            <a:spLocks noChangeArrowheads="1"/>
          </p:cNvSpPr>
          <p:nvPr/>
        </p:nvSpPr>
        <p:spPr bwMode="auto">
          <a:xfrm>
            <a:off x="7010400" y="6096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$1,000,000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91241"/>
                                        </p:tgtEl>
                                        <p:attrNameLst>
                                          <p:attrName>style.visibility</p:attrName>
                                        </p:attrNameLst>
                                      </p:cBhvr>
                                      <p:to>
                                        <p:strVal val="visible"/>
                                      </p:to>
                                    </p:set>
                                    <p:anim calcmode="lin" valueType="num">
                                      <p:cBhvr>
                                        <p:cTn id="7" dur="1000" fill="hold"/>
                                        <p:tgtEl>
                                          <p:spTgt spid="991241"/>
                                        </p:tgtEl>
                                        <p:attrNameLst>
                                          <p:attrName>ppt_x</p:attrName>
                                        </p:attrNameLst>
                                      </p:cBhvr>
                                      <p:tavLst>
                                        <p:tav tm="0">
                                          <p:val>
                                            <p:strVal val="#ppt_x-.2"/>
                                          </p:val>
                                        </p:tav>
                                        <p:tav tm="100000">
                                          <p:val>
                                            <p:strVal val="#ppt_x"/>
                                          </p:val>
                                        </p:tav>
                                      </p:tavLst>
                                    </p:anim>
                                    <p:anim calcmode="lin" valueType="num">
                                      <p:cBhvr>
                                        <p:cTn id="8" dur="1000" fill="hold"/>
                                        <p:tgtEl>
                                          <p:spTgt spid="991241"/>
                                        </p:tgtEl>
                                        <p:attrNameLst>
                                          <p:attrName>ppt_y</p:attrName>
                                        </p:attrNameLst>
                                      </p:cBhvr>
                                      <p:tavLst>
                                        <p:tav tm="0">
                                          <p:val>
                                            <p:strVal val="#ppt_y"/>
                                          </p:val>
                                        </p:tav>
                                        <p:tav tm="100000">
                                          <p:val>
                                            <p:strVal val="#ppt_y"/>
                                          </p:val>
                                        </p:tav>
                                      </p:tavLst>
                                    </p:anim>
                                    <p:animEffect transition="in" filter="wipe(right)" prLst="gradientSize: 0.1">
                                      <p:cBhvr>
                                        <p:cTn id="9" dur="1000"/>
                                        <p:tgtEl>
                                          <p:spTgt spid="991241"/>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91242">
                                            <p:txEl>
                                              <p:pRg st="0" end="0"/>
                                            </p:txEl>
                                          </p:spTgt>
                                        </p:tgtEl>
                                        <p:attrNameLst>
                                          <p:attrName>style.visibility</p:attrName>
                                        </p:attrNameLst>
                                      </p:cBhvr>
                                      <p:to>
                                        <p:strVal val="visible"/>
                                      </p:to>
                                    </p:set>
                                    <p:anim calcmode="lin" valueType="num">
                                      <p:cBhvr>
                                        <p:cTn id="12" dur="500" fill="hold"/>
                                        <p:tgtEl>
                                          <p:spTgt spid="99124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9124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91242">
                                            <p:txEl>
                                              <p:pRg st="2" end="2"/>
                                            </p:txEl>
                                          </p:spTgt>
                                        </p:tgtEl>
                                        <p:attrNameLst>
                                          <p:attrName>style.visibility</p:attrName>
                                        </p:attrNameLst>
                                      </p:cBhvr>
                                      <p:to>
                                        <p:strVal val="visible"/>
                                      </p:to>
                                    </p:set>
                                    <p:anim calcmode="lin" valueType="num">
                                      <p:cBhvr>
                                        <p:cTn id="18" dur="500" fill="hold"/>
                                        <p:tgtEl>
                                          <p:spTgt spid="991242">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91242">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91243">
                                            <p:txEl>
                                              <p:pRg st="0" end="0"/>
                                            </p:txEl>
                                          </p:spTgt>
                                        </p:tgtEl>
                                        <p:attrNameLst>
                                          <p:attrName>style.visibility</p:attrName>
                                        </p:attrNameLst>
                                      </p:cBhvr>
                                      <p:to>
                                        <p:strVal val="visible"/>
                                      </p:to>
                                    </p:set>
                                    <p:anim calcmode="lin" valueType="num">
                                      <p:cBhvr>
                                        <p:cTn id="22" dur="500" fill="hold"/>
                                        <p:tgtEl>
                                          <p:spTgt spid="99124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91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91243">
                                            <p:txEl>
                                              <p:pRg st="2" end="2"/>
                                            </p:txEl>
                                          </p:spTgt>
                                        </p:tgtEl>
                                        <p:attrNameLst>
                                          <p:attrName>style.visibility</p:attrName>
                                        </p:attrNameLst>
                                      </p:cBhvr>
                                      <p:to>
                                        <p:strVal val="visible"/>
                                      </p:to>
                                    </p:set>
                                    <p:anim calcmode="lin" valueType="num">
                                      <p:cBhvr>
                                        <p:cTn id="28" dur="500" fill="hold"/>
                                        <p:tgtEl>
                                          <p:spTgt spid="99124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912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991234"/>
                                        </p:tgtEl>
                                        <p:attrNameLst>
                                          <p:attrName>style.visibility</p:attrName>
                                        </p:attrNameLst>
                                      </p:cBhvr>
                                      <p:to>
                                        <p:strVal val="visible"/>
                                      </p:to>
                                    </p:set>
                                    <p:anim calcmode="lin" valueType="num">
                                      <p:cBhvr>
                                        <p:cTn id="34" dur="1000" fill="hold"/>
                                        <p:tgtEl>
                                          <p:spTgt spid="991234"/>
                                        </p:tgtEl>
                                        <p:attrNameLst>
                                          <p:attrName>ppt_w</p:attrName>
                                        </p:attrNameLst>
                                      </p:cBhvr>
                                      <p:tavLst>
                                        <p:tav tm="0">
                                          <p:val>
                                            <p:fltVal val="0"/>
                                          </p:val>
                                        </p:tav>
                                        <p:tav tm="100000">
                                          <p:val>
                                            <p:strVal val="#ppt_w"/>
                                          </p:val>
                                        </p:tav>
                                      </p:tavLst>
                                    </p:anim>
                                    <p:anim calcmode="lin" valueType="num">
                                      <p:cBhvr>
                                        <p:cTn id="35" dur="1000" fill="hold"/>
                                        <p:tgtEl>
                                          <p:spTgt spid="991234"/>
                                        </p:tgtEl>
                                        <p:attrNameLst>
                                          <p:attrName>ppt_h</p:attrName>
                                        </p:attrNameLst>
                                      </p:cBhvr>
                                      <p:tavLst>
                                        <p:tav tm="0">
                                          <p:val>
                                            <p:fltVal val="0"/>
                                          </p:val>
                                        </p:tav>
                                        <p:tav tm="100000">
                                          <p:val>
                                            <p:strVal val="#ppt_h"/>
                                          </p:val>
                                        </p:tav>
                                      </p:tavLst>
                                    </p:anim>
                                    <p:anim calcmode="lin" valueType="num">
                                      <p:cBhvr>
                                        <p:cTn id="36" dur="1000" fill="hold"/>
                                        <p:tgtEl>
                                          <p:spTgt spid="991234"/>
                                        </p:tgtEl>
                                        <p:attrNameLst>
                                          <p:attrName>style.rotation</p:attrName>
                                        </p:attrNameLst>
                                      </p:cBhvr>
                                      <p:tavLst>
                                        <p:tav tm="0">
                                          <p:val>
                                            <p:fltVal val="90"/>
                                          </p:val>
                                        </p:tav>
                                        <p:tav tm="100000">
                                          <p:val>
                                            <p:fltVal val="0"/>
                                          </p:val>
                                        </p:tav>
                                      </p:tavLst>
                                    </p:anim>
                                    <p:animEffect transition="in" filter="fade">
                                      <p:cBhvr>
                                        <p:cTn id="37" dur="1000"/>
                                        <p:tgtEl>
                                          <p:spTgt spid="9912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91239"/>
                                        </p:tgtEl>
                                        <p:attrNameLst>
                                          <p:attrName>style.visibility</p:attrName>
                                        </p:attrNameLst>
                                      </p:cBhvr>
                                      <p:to>
                                        <p:strVal val="visible"/>
                                      </p:to>
                                    </p:set>
                                    <p:animEffect transition="in" filter="checkerboard(across)">
                                      <p:cBhvr>
                                        <p:cTn id="42" dur="500"/>
                                        <p:tgtEl>
                                          <p:spTgt spid="991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41" grpId="0"/>
      <p:bldP spid="991242" grpId="0" build="p"/>
      <p:bldP spid="99124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1746" name="Group 18"/>
          <p:cNvGrpSpPr>
            <a:grpSpLocks/>
          </p:cNvGrpSpPr>
          <p:nvPr/>
        </p:nvGrpSpPr>
        <p:grpSpPr bwMode="auto">
          <a:xfrm>
            <a:off x="2209800" y="533400"/>
            <a:ext cx="6400800" cy="6324600"/>
            <a:chOff x="1392" y="336"/>
            <a:chExt cx="4032" cy="3984"/>
          </a:xfrm>
        </p:grpSpPr>
        <p:sp>
          <p:nvSpPr>
            <p:cNvPr id="31757" name="Rectangle 5"/>
            <p:cNvSpPr>
              <a:spLocks noChangeArrowheads="1"/>
            </p:cNvSpPr>
            <p:nvPr/>
          </p:nvSpPr>
          <p:spPr bwMode="auto">
            <a:xfrm>
              <a:off x="1392" y="2160"/>
              <a:ext cx="1008" cy="2160"/>
            </a:xfrm>
            <a:prstGeom prst="rect">
              <a:avLst/>
            </a:prstGeom>
            <a:solidFill>
              <a:srgbClr val="00CC00"/>
            </a:solidFill>
            <a:ln w="12700">
              <a:solidFill>
                <a:srgbClr val="00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58" name="Rectangle 6"/>
            <p:cNvSpPr>
              <a:spLocks noChangeArrowheads="1"/>
            </p:cNvSpPr>
            <p:nvPr/>
          </p:nvSpPr>
          <p:spPr bwMode="auto">
            <a:xfrm>
              <a:off x="2400" y="1104"/>
              <a:ext cx="1008" cy="3216"/>
            </a:xfrm>
            <a:prstGeom prst="rect">
              <a:avLst/>
            </a:prstGeom>
            <a:solidFill>
              <a:srgbClr val="FFFF00"/>
            </a:solidFill>
            <a:ln w="12700">
              <a:solidFill>
                <a:srgbClr val="FFFF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59" name="Rectangle 7"/>
            <p:cNvSpPr>
              <a:spLocks noChangeArrowheads="1"/>
            </p:cNvSpPr>
            <p:nvPr/>
          </p:nvSpPr>
          <p:spPr bwMode="auto">
            <a:xfrm>
              <a:off x="3408" y="3216"/>
              <a:ext cx="1008" cy="1104"/>
            </a:xfrm>
            <a:prstGeom prst="rect">
              <a:avLst/>
            </a:prstGeom>
            <a:solidFill>
              <a:srgbClr val="FF0000"/>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60" name="Rectangle 8"/>
            <p:cNvSpPr>
              <a:spLocks noChangeArrowheads="1"/>
            </p:cNvSpPr>
            <p:nvPr/>
          </p:nvSpPr>
          <p:spPr bwMode="auto">
            <a:xfrm>
              <a:off x="4416" y="336"/>
              <a:ext cx="1008" cy="3984"/>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61" name="WordArt 10"/>
            <p:cNvSpPr>
              <a:spLocks noChangeArrowheads="1" noChangeShapeType="1" noTextEdit="1"/>
            </p:cNvSpPr>
            <p:nvPr/>
          </p:nvSpPr>
          <p:spPr bwMode="auto">
            <a:xfrm>
              <a:off x="1584" y="3768"/>
              <a:ext cx="624" cy="45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A</a:t>
              </a:r>
            </a:p>
          </p:txBody>
        </p:sp>
        <p:sp>
          <p:nvSpPr>
            <p:cNvPr id="31762" name="WordArt 11"/>
            <p:cNvSpPr>
              <a:spLocks noChangeArrowheads="1" noChangeShapeType="1" noTextEdit="1"/>
            </p:cNvSpPr>
            <p:nvPr/>
          </p:nvSpPr>
          <p:spPr bwMode="auto">
            <a:xfrm>
              <a:off x="2592" y="3768"/>
              <a:ext cx="624" cy="45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B</a:t>
              </a:r>
            </a:p>
          </p:txBody>
        </p:sp>
        <p:sp>
          <p:nvSpPr>
            <p:cNvPr id="31763" name="WordArt 12"/>
            <p:cNvSpPr>
              <a:spLocks noChangeArrowheads="1" noChangeShapeType="1" noTextEdit="1"/>
            </p:cNvSpPr>
            <p:nvPr/>
          </p:nvSpPr>
          <p:spPr bwMode="auto">
            <a:xfrm>
              <a:off x="3600" y="3768"/>
              <a:ext cx="624" cy="45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C</a:t>
              </a:r>
            </a:p>
          </p:txBody>
        </p:sp>
        <p:sp>
          <p:nvSpPr>
            <p:cNvPr id="31764" name="WordArt 13"/>
            <p:cNvSpPr>
              <a:spLocks noChangeArrowheads="1" noChangeShapeType="1" noTextEdit="1"/>
            </p:cNvSpPr>
            <p:nvPr/>
          </p:nvSpPr>
          <p:spPr bwMode="auto">
            <a:xfrm>
              <a:off x="4608" y="3768"/>
              <a:ext cx="624" cy="45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D</a:t>
              </a:r>
            </a:p>
          </p:txBody>
        </p:sp>
      </p:grpSp>
      <p:sp>
        <p:nvSpPr>
          <p:cNvPr id="31747" name="WordArt 19"/>
          <p:cNvSpPr>
            <a:spLocks noChangeArrowheads="1" noChangeShapeType="1" noTextEdit="1"/>
          </p:cNvSpPr>
          <p:nvPr/>
        </p:nvSpPr>
        <p:spPr bwMode="auto">
          <a:xfrm rot="-1602934">
            <a:off x="2895600" y="3886200"/>
            <a:ext cx="290513" cy="4000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a:t>
            </a:r>
          </a:p>
        </p:txBody>
      </p:sp>
      <p:sp>
        <p:nvSpPr>
          <p:cNvPr id="31748" name="WordArt 20"/>
          <p:cNvSpPr>
            <a:spLocks noChangeArrowheads="1" noChangeShapeType="1" noTextEdit="1"/>
          </p:cNvSpPr>
          <p:nvPr/>
        </p:nvSpPr>
        <p:spPr bwMode="auto">
          <a:xfrm rot="1124349">
            <a:off x="4419600" y="2743200"/>
            <a:ext cx="290513" cy="4000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a:t>
            </a:r>
          </a:p>
        </p:txBody>
      </p:sp>
      <p:sp>
        <p:nvSpPr>
          <p:cNvPr id="31749" name="WordArt 21"/>
          <p:cNvSpPr>
            <a:spLocks noChangeArrowheads="1" noChangeShapeType="1" noTextEdit="1"/>
          </p:cNvSpPr>
          <p:nvPr/>
        </p:nvSpPr>
        <p:spPr bwMode="auto">
          <a:xfrm rot="-1087630">
            <a:off x="6096000" y="5334000"/>
            <a:ext cx="290513" cy="4000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a:t>
            </a:r>
          </a:p>
        </p:txBody>
      </p:sp>
      <p:sp>
        <p:nvSpPr>
          <p:cNvPr id="31750" name="WordArt 22"/>
          <p:cNvSpPr>
            <a:spLocks noChangeArrowheads="1" noChangeShapeType="1" noTextEdit="1"/>
          </p:cNvSpPr>
          <p:nvPr/>
        </p:nvSpPr>
        <p:spPr bwMode="auto">
          <a:xfrm rot="998916">
            <a:off x="7620000" y="838200"/>
            <a:ext cx="290513" cy="4000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000000"/>
                </a:solidFill>
                <a:latin typeface="Arial Black" panose="020B0A04020102020204" pitchFamily="34" charset="0"/>
              </a:rPr>
              <a:t>?</a:t>
            </a:r>
          </a:p>
        </p:txBody>
      </p:sp>
      <p:sp>
        <p:nvSpPr>
          <p:cNvPr id="31751" name="WordArt 9"/>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pPr algn="ctr"/>
            <a:r>
              <a:rPr lang="en-US" sz="3600" kern="10">
                <a:ln w="19050">
                  <a:solidFill>
                    <a:schemeClr val="bg2"/>
                  </a:solidFill>
                  <a:round/>
                  <a:headEnd type="none" w="sm" len="sm"/>
                  <a:tailEnd type="none" w="sm" len="sm"/>
                </a:ln>
                <a:solidFill>
                  <a:srgbClr val="FFFFFF"/>
                </a:solidFill>
                <a:latin typeface="Arial Black" panose="020B0A04020102020204" pitchFamily="34" charset="0"/>
              </a:rPr>
              <a:t>Poll the audience</a:t>
            </a:r>
          </a:p>
        </p:txBody>
      </p:sp>
      <p:sp>
        <p:nvSpPr>
          <p:cNvPr id="942096" name="WordArt 16"/>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pPr algn="ctr"/>
            <a:r>
              <a:rPr lang="en-US" sz="3600" kern="10">
                <a:ln w="57150">
                  <a:solidFill>
                    <a:srgbClr val="000000"/>
                  </a:solidFill>
                  <a:round/>
                  <a:headEnd type="none" w="sm" len="sm"/>
                  <a:tailEnd type="none" w="sm" len="sm"/>
                </a:ln>
                <a:solidFill>
                  <a:schemeClr val="tx2"/>
                </a:solidFill>
                <a:latin typeface="Arial Black" panose="020B0A04020102020204" pitchFamily="34" charset="0"/>
              </a:rPr>
              <a:t>C</a:t>
            </a:r>
          </a:p>
        </p:txBody>
      </p:sp>
      <p:sp>
        <p:nvSpPr>
          <p:cNvPr id="942095" name="WordArt 15"/>
          <p:cNvSpPr>
            <a:spLocks noChangeArrowheads="1" noChangeShapeType="1" noTextEdit="1"/>
          </p:cNvSpPr>
          <p:nvPr/>
        </p:nvSpPr>
        <p:spPr bwMode="auto">
          <a:xfrm>
            <a:off x="2590800" y="1752600"/>
            <a:ext cx="3810000" cy="3352800"/>
          </a:xfrm>
          <a:prstGeom prst="rect">
            <a:avLst/>
          </a:prstGeom>
        </p:spPr>
        <p:txBody>
          <a:bodyPr wrap="none" fromWordArt="1">
            <a:prstTxWarp prst="textPlain">
              <a:avLst>
                <a:gd name="adj" fmla="val 50000"/>
              </a:avLst>
            </a:prstTxWarp>
          </a:bodyPr>
          <a:lstStyle/>
          <a:p>
            <a:pPr algn="ctr"/>
            <a:r>
              <a:rPr lang="en-US" sz="3600" kern="10">
                <a:ln w="57150">
                  <a:solidFill>
                    <a:srgbClr val="000000"/>
                  </a:solidFill>
                  <a:round/>
                  <a:headEnd type="none" w="sm" len="sm"/>
                  <a:tailEnd type="none" w="sm" len="sm"/>
                </a:ln>
                <a:solidFill>
                  <a:schemeClr val="tx2"/>
                </a:solidFill>
                <a:latin typeface="Arial Black" panose="020B0A04020102020204" pitchFamily="34" charset="0"/>
              </a:rPr>
              <a:t>B</a:t>
            </a:r>
          </a:p>
        </p:txBody>
      </p:sp>
      <p:sp>
        <p:nvSpPr>
          <p:cNvPr id="942097" name="WordArt 17"/>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pPr algn="ctr"/>
            <a:r>
              <a:rPr lang="en-US" sz="3600" kern="10">
                <a:ln w="57150">
                  <a:solidFill>
                    <a:srgbClr val="000000"/>
                  </a:solidFill>
                  <a:round/>
                  <a:headEnd type="none" w="sm" len="sm"/>
                  <a:tailEnd type="none" w="sm" len="sm"/>
                </a:ln>
                <a:solidFill>
                  <a:schemeClr val="tx2"/>
                </a:solidFill>
                <a:latin typeface="Arial Black" panose="020B0A04020102020204" pitchFamily="34" charset="0"/>
              </a:rPr>
              <a:t>D</a:t>
            </a:r>
          </a:p>
        </p:txBody>
      </p:sp>
      <p:sp>
        <p:nvSpPr>
          <p:cNvPr id="942094" name="WordArt 14"/>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pPr algn="ctr"/>
            <a:r>
              <a:rPr lang="en-US" sz="3600" kern="10">
                <a:ln w="57150">
                  <a:solidFill>
                    <a:srgbClr val="000000"/>
                  </a:solidFill>
                  <a:round/>
                  <a:headEnd type="none" w="sm" len="sm"/>
                  <a:tailEnd type="none" w="sm" len="sm"/>
                </a:ln>
                <a:solidFill>
                  <a:schemeClr val="tx2"/>
                </a:solidFill>
                <a:latin typeface="Arial Black" panose="020B0A04020102020204" pitchFamily="34" charset="0"/>
              </a:rPr>
              <a:t>A</a:t>
            </a:r>
          </a:p>
        </p:txBody>
      </p:sp>
      <p:sp>
        <p:nvSpPr>
          <p:cNvPr id="31756" name="AutoShape 23">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42094"/>
                                        </p:tgtEl>
                                        <p:attrNameLst>
                                          <p:attrName>style.visibility</p:attrName>
                                        </p:attrNameLst>
                                      </p:cBhvr>
                                      <p:to>
                                        <p:strVal val="visible"/>
                                      </p:to>
                                    </p:set>
                                    <p:anim calcmode="lin" valueType="num">
                                      <p:cBhvr>
                                        <p:cTn id="7" dur="1000" fill="hold"/>
                                        <p:tgtEl>
                                          <p:spTgt spid="942094"/>
                                        </p:tgtEl>
                                        <p:attrNameLst>
                                          <p:attrName>ppt_w</p:attrName>
                                        </p:attrNameLst>
                                      </p:cBhvr>
                                      <p:tavLst>
                                        <p:tav tm="0">
                                          <p:val>
                                            <p:fltVal val="0"/>
                                          </p:val>
                                        </p:tav>
                                        <p:tav tm="100000">
                                          <p:val>
                                            <p:strVal val="#ppt_w"/>
                                          </p:val>
                                        </p:tav>
                                      </p:tavLst>
                                    </p:anim>
                                    <p:anim calcmode="lin" valueType="num">
                                      <p:cBhvr>
                                        <p:cTn id="8" dur="1000" fill="hold"/>
                                        <p:tgtEl>
                                          <p:spTgt spid="942094"/>
                                        </p:tgtEl>
                                        <p:attrNameLst>
                                          <p:attrName>ppt_h</p:attrName>
                                        </p:attrNameLst>
                                      </p:cBhvr>
                                      <p:tavLst>
                                        <p:tav tm="0">
                                          <p:val>
                                            <p:fltVal val="0"/>
                                          </p:val>
                                        </p:tav>
                                        <p:tav tm="100000">
                                          <p:val>
                                            <p:strVal val="#ppt_h"/>
                                          </p:val>
                                        </p:tav>
                                      </p:tavLst>
                                    </p:anim>
                                    <p:anim calcmode="lin" valueType="num">
                                      <p:cBhvr>
                                        <p:cTn id="9" dur="1000" fill="hold"/>
                                        <p:tgtEl>
                                          <p:spTgt spid="9420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420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xit" presetSubtype="0" fill="hold" nodeType="clickEffect">
                                  <p:stCondLst>
                                    <p:cond delay="0"/>
                                  </p:stCondLst>
                                  <p:childTnLst>
                                    <p:animEffect transition="out" filter="fade">
                                      <p:cBhvr>
                                        <p:cTn id="14" dur="2000"/>
                                        <p:tgtEl>
                                          <p:spTgt spid="942094"/>
                                        </p:tgtEl>
                                      </p:cBhvr>
                                    </p:animEffect>
                                    <p:anim calcmode="lin" valueType="num">
                                      <p:cBhvr>
                                        <p:cTn id="15" dur="2000"/>
                                        <p:tgtEl>
                                          <p:spTgt spid="942094"/>
                                        </p:tgtEl>
                                        <p:attrNameLst>
                                          <p:attrName>style.rotation</p:attrName>
                                        </p:attrNameLst>
                                      </p:cBhvr>
                                      <p:tavLst>
                                        <p:tav tm="0">
                                          <p:val>
                                            <p:fltVal val="0"/>
                                          </p:val>
                                        </p:tav>
                                        <p:tav tm="100000">
                                          <p:val>
                                            <p:fltVal val="720"/>
                                          </p:val>
                                        </p:tav>
                                      </p:tavLst>
                                    </p:anim>
                                    <p:anim calcmode="lin" valueType="num">
                                      <p:cBhvr>
                                        <p:cTn id="16" dur="2000"/>
                                        <p:tgtEl>
                                          <p:spTgt spid="942094"/>
                                        </p:tgtEl>
                                        <p:attrNameLst>
                                          <p:attrName>ppt_h</p:attrName>
                                        </p:attrNameLst>
                                      </p:cBhvr>
                                      <p:tavLst>
                                        <p:tav tm="0">
                                          <p:val>
                                            <p:strVal val="ppt_h"/>
                                          </p:val>
                                        </p:tav>
                                        <p:tav tm="100000">
                                          <p:val>
                                            <p:fltVal val="0"/>
                                          </p:val>
                                        </p:tav>
                                      </p:tavLst>
                                    </p:anim>
                                    <p:anim calcmode="lin" valueType="num">
                                      <p:cBhvr>
                                        <p:cTn id="17" dur="2000"/>
                                        <p:tgtEl>
                                          <p:spTgt spid="942094"/>
                                        </p:tgtEl>
                                        <p:attrNameLst>
                                          <p:attrName>ppt_w</p:attrName>
                                        </p:attrNameLst>
                                      </p:cBhvr>
                                      <p:tavLst>
                                        <p:tav tm="0">
                                          <p:val>
                                            <p:strVal val="ppt_w"/>
                                          </p:val>
                                        </p:tav>
                                        <p:tav tm="100000">
                                          <p:val>
                                            <p:fltVal val="0"/>
                                          </p:val>
                                        </p:tav>
                                      </p:tavLst>
                                    </p:anim>
                                    <p:set>
                                      <p:cBhvr>
                                        <p:cTn id="18" dur="1" fill="hold">
                                          <p:stCondLst>
                                            <p:cond delay="1999"/>
                                          </p:stCondLst>
                                        </p:cTn>
                                        <p:tgtEl>
                                          <p:spTgt spid="942094"/>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942095"/>
                                        </p:tgtEl>
                                        <p:attrNameLst>
                                          <p:attrName>style.visibility</p:attrName>
                                        </p:attrNameLst>
                                      </p:cBhvr>
                                      <p:to>
                                        <p:strVal val="visible"/>
                                      </p:to>
                                    </p:set>
                                    <p:anim calcmode="lin" valueType="num">
                                      <p:cBhvr>
                                        <p:cTn id="23" dur="1000" fill="hold"/>
                                        <p:tgtEl>
                                          <p:spTgt spid="942095"/>
                                        </p:tgtEl>
                                        <p:attrNameLst>
                                          <p:attrName>ppt_w</p:attrName>
                                        </p:attrNameLst>
                                      </p:cBhvr>
                                      <p:tavLst>
                                        <p:tav tm="0">
                                          <p:val>
                                            <p:fltVal val="0"/>
                                          </p:val>
                                        </p:tav>
                                        <p:tav tm="100000">
                                          <p:val>
                                            <p:strVal val="#ppt_w"/>
                                          </p:val>
                                        </p:tav>
                                      </p:tavLst>
                                    </p:anim>
                                    <p:anim calcmode="lin" valueType="num">
                                      <p:cBhvr>
                                        <p:cTn id="24" dur="1000" fill="hold"/>
                                        <p:tgtEl>
                                          <p:spTgt spid="942095"/>
                                        </p:tgtEl>
                                        <p:attrNameLst>
                                          <p:attrName>ppt_h</p:attrName>
                                        </p:attrNameLst>
                                      </p:cBhvr>
                                      <p:tavLst>
                                        <p:tav tm="0">
                                          <p:val>
                                            <p:fltVal val="0"/>
                                          </p:val>
                                        </p:tav>
                                        <p:tav tm="100000">
                                          <p:val>
                                            <p:strVal val="#ppt_h"/>
                                          </p:val>
                                        </p:tav>
                                      </p:tavLst>
                                    </p:anim>
                                    <p:anim calcmode="lin" valueType="num">
                                      <p:cBhvr>
                                        <p:cTn id="25" dur="1000" fill="hold"/>
                                        <p:tgtEl>
                                          <p:spTgt spid="94209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420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xit" presetSubtype="0" fill="hold" nodeType="clickEffect">
                                  <p:stCondLst>
                                    <p:cond delay="0"/>
                                  </p:stCondLst>
                                  <p:childTnLst>
                                    <p:animEffect transition="out" filter="fade">
                                      <p:cBhvr>
                                        <p:cTn id="30" dur="2000"/>
                                        <p:tgtEl>
                                          <p:spTgt spid="942095"/>
                                        </p:tgtEl>
                                      </p:cBhvr>
                                    </p:animEffect>
                                    <p:anim calcmode="lin" valueType="num">
                                      <p:cBhvr>
                                        <p:cTn id="31" dur="2000"/>
                                        <p:tgtEl>
                                          <p:spTgt spid="942095"/>
                                        </p:tgtEl>
                                        <p:attrNameLst>
                                          <p:attrName>style.rotation</p:attrName>
                                        </p:attrNameLst>
                                      </p:cBhvr>
                                      <p:tavLst>
                                        <p:tav tm="0">
                                          <p:val>
                                            <p:fltVal val="0"/>
                                          </p:val>
                                        </p:tav>
                                        <p:tav tm="100000">
                                          <p:val>
                                            <p:fltVal val="720"/>
                                          </p:val>
                                        </p:tav>
                                      </p:tavLst>
                                    </p:anim>
                                    <p:anim calcmode="lin" valueType="num">
                                      <p:cBhvr>
                                        <p:cTn id="32" dur="2000"/>
                                        <p:tgtEl>
                                          <p:spTgt spid="942095"/>
                                        </p:tgtEl>
                                        <p:attrNameLst>
                                          <p:attrName>ppt_h</p:attrName>
                                        </p:attrNameLst>
                                      </p:cBhvr>
                                      <p:tavLst>
                                        <p:tav tm="0">
                                          <p:val>
                                            <p:strVal val="ppt_h"/>
                                          </p:val>
                                        </p:tav>
                                        <p:tav tm="100000">
                                          <p:val>
                                            <p:fltVal val="0"/>
                                          </p:val>
                                        </p:tav>
                                      </p:tavLst>
                                    </p:anim>
                                    <p:anim calcmode="lin" valueType="num">
                                      <p:cBhvr>
                                        <p:cTn id="33" dur="2000"/>
                                        <p:tgtEl>
                                          <p:spTgt spid="942095"/>
                                        </p:tgtEl>
                                        <p:attrNameLst>
                                          <p:attrName>ppt_w</p:attrName>
                                        </p:attrNameLst>
                                      </p:cBhvr>
                                      <p:tavLst>
                                        <p:tav tm="0">
                                          <p:val>
                                            <p:strVal val="ppt_w"/>
                                          </p:val>
                                        </p:tav>
                                        <p:tav tm="100000">
                                          <p:val>
                                            <p:fltVal val="0"/>
                                          </p:val>
                                        </p:tav>
                                      </p:tavLst>
                                    </p:anim>
                                    <p:set>
                                      <p:cBhvr>
                                        <p:cTn id="34" dur="1" fill="hold">
                                          <p:stCondLst>
                                            <p:cond delay="1999"/>
                                          </p:stCondLst>
                                        </p:cTn>
                                        <p:tgtEl>
                                          <p:spTgt spid="942095"/>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942096"/>
                                        </p:tgtEl>
                                        <p:attrNameLst>
                                          <p:attrName>style.visibility</p:attrName>
                                        </p:attrNameLst>
                                      </p:cBhvr>
                                      <p:to>
                                        <p:strVal val="visible"/>
                                      </p:to>
                                    </p:set>
                                    <p:anim calcmode="lin" valueType="num">
                                      <p:cBhvr>
                                        <p:cTn id="39" dur="1000" fill="hold"/>
                                        <p:tgtEl>
                                          <p:spTgt spid="942096"/>
                                        </p:tgtEl>
                                        <p:attrNameLst>
                                          <p:attrName>ppt_w</p:attrName>
                                        </p:attrNameLst>
                                      </p:cBhvr>
                                      <p:tavLst>
                                        <p:tav tm="0">
                                          <p:val>
                                            <p:fltVal val="0"/>
                                          </p:val>
                                        </p:tav>
                                        <p:tav tm="100000">
                                          <p:val>
                                            <p:strVal val="#ppt_w"/>
                                          </p:val>
                                        </p:tav>
                                      </p:tavLst>
                                    </p:anim>
                                    <p:anim calcmode="lin" valueType="num">
                                      <p:cBhvr>
                                        <p:cTn id="40" dur="1000" fill="hold"/>
                                        <p:tgtEl>
                                          <p:spTgt spid="942096"/>
                                        </p:tgtEl>
                                        <p:attrNameLst>
                                          <p:attrName>ppt_h</p:attrName>
                                        </p:attrNameLst>
                                      </p:cBhvr>
                                      <p:tavLst>
                                        <p:tav tm="0">
                                          <p:val>
                                            <p:fltVal val="0"/>
                                          </p:val>
                                        </p:tav>
                                        <p:tav tm="100000">
                                          <p:val>
                                            <p:strVal val="#ppt_h"/>
                                          </p:val>
                                        </p:tav>
                                      </p:tavLst>
                                    </p:anim>
                                    <p:anim calcmode="lin" valueType="num">
                                      <p:cBhvr>
                                        <p:cTn id="41" dur="1000" fill="hold"/>
                                        <p:tgtEl>
                                          <p:spTgt spid="942096"/>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420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xit" presetSubtype="0" fill="hold" nodeType="clickEffect">
                                  <p:stCondLst>
                                    <p:cond delay="0"/>
                                  </p:stCondLst>
                                  <p:childTnLst>
                                    <p:animEffect transition="out" filter="fade">
                                      <p:cBhvr>
                                        <p:cTn id="46" dur="2000"/>
                                        <p:tgtEl>
                                          <p:spTgt spid="942096"/>
                                        </p:tgtEl>
                                      </p:cBhvr>
                                    </p:animEffect>
                                    <p:anim calcmode="lin" valueType="num">
                                      <p:cBhvr>
                                        <p:cTn id="47" dur="2000"/>
                                        <p:tgtEl>
                                          <p:spTgt spid="942096"/>
                                        </p:tgtEl>
                                        <p:attrNameLst>
                                          <p:attrName>style.rotation</p:attrName>
                                        </p:attrNameLst>
                                      </p:cBhvr>
                                      <p:tavLst>
                                        <p:tav tm="0">
                                          <p:val>
                                            <p:fltVal val="0"/>
                                          </p:val>
                                        </p:tav>
                                        <p:tav tm="100000">
                                          <p:val>
                                            <p:fltVal val="720"/>
                                          </p:val>
                                        </p:tav>
                                      </p:tavLst>
                                    </p:anim>
                                    <p:anim calcmode="lin" valueType="num">
                                      <p:cBhvr>
                                        <p:cTn id="48" dur="2000"/>
                                        <p:tgtEl>
                                          <p:spTgt spid="942096"/>
                                        </p:tgtEl>
                                        <p:attrNameLst>
                                          <p:attrName>ppt_h</p:attrName>
                                        </p:attrNameLst>
                                      </p:cBhvr>
                                      <p:tavLst>
                                        <p:tav tm="0">
                                          <p:val>
                                            <p:strVal val="ppt_h"/>
                                          </p:val>
                                        </p:tav>
                                        <p:tav tm="100000">
                                          <p:val>
                                            <p:fltVal val="0"/>
                                          </p:val>
                                        </p:tav>
                                      </p:tavLst>
                                    </p:anim>
                                    <p:anim calcmode="lin" valueType="num">
                                      <p:cBhvr>
                                        <p:cTn id="49" dur="2000"/>
                                        <p:tgtEl>
                                          <p:spTgt spid="942096"/>
                                        </p:tgtEl>
                                        <p:attrNameLst>
                                          <p:attrName>ppt_w</p:attrName>
                                        </p:attrNameLst>
                                      </p:cBhvr>
                                      <p:tavLst>
                                        <p:tav tm="0">
                                          <p:val>
                                            <p:strVal val="ppt_w"/>
                                          </p:val>
                                        </p:tav>
                                        <p:tav tm="100000">
                                          <p:val>
                                            <p:fltVal val="0"/>
                                          </p:val>
                                        </p:tav>
                                      </p:tavLst>
                                    </p:anim>
                                    <p:set>
                                      <p:cBhvr>
                                        <p:cTn id="50" dur="1" fill="hold">
                                          <p:stCondLst>
                                            <p:cond delay="1999"/>
                                          </p:stCondLst>
                                        </p:cTn>
                                        <p:tgtEl>
                                          <p:spTgt spid="942096"/>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942097"/>
                                        </p:tgtEl>
                                        <p:attrNameLst>
                                          <p:attrName>style.visibility</p:attrName>
                                        </p:attrNameLst>
                                      </p:cBhvr>
                                      <p:to>
                                        <p:strVal val="visible"/>
                                      </p:to>
                                    </p:set>
                                    <p:anim calcmode="lin" valueType="num">
                                      <p:cBhvr>
                                        <p:cTn id="55" dur="1000" fill="hold"/>
                                        <p:tgtEl>
                                          <p:spTgt spid="942097"/>
                                        </p:tgtEl>
                                        <p:attrNameLst>
                                          <p:attrName>ppt_w</p:attrName>
                                        </p:attrNameLst>
                                      </p:cBhvr>
                                      <p:tavLst>
                                        <p:tav tm="0">
                                          <p:val>
                                            <p:fltVal val="0"/>
                                          </p:val>
                                        </p:tav>
                                        <p:tav tm="100000">
                                          <p:val>
                                            <p:strVal val="#ppt_w"/>
                                          </p:val>
                                        </p:tav>
                                      </p:tavLst>
                                    </p:anim>
                                    <p:anim calcmode="lin" valueType="num">
                                      <p:cBhvr>
                                        <p:cTn id="56" dur="1000" fill="hold"/>
                                        <p:tgtEl>
                                          <p:spTgt spid="942097"/>
                                        </p:tgtEl>
                                        <p:attrNameLst>
                                          <p:attrName>ppt_h</p:attrName>
                                        </p:attrNameLst>
                                      </p:cBhvr>
                                      <p:tavLst>
                                        <p:tav tm="0">
                                          <p:val>
                                            <p:fltVal val="0"/>
                                          </p:val>
                                        </p:tav>
                                        <p:tav tm="100000">
                                          <p:val>
                                            <p:strVal val="#ppt_h"/>
                                          </p:val>
                                        </p:tav>
                                      </p:tavLst>
                                    </p:anim>
                                    <p:anim calcmode="lin" valueType="num">
                                      <p:cBhvr>
                                        <p:cTn id="57" dur="1000" fill="hold"/>
                                        <p:tgtEl>
                                          <p:spTgt spid="942097"/>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9420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xit" presetSubtype="0" fill="hold" nodeType="clickEffect">
                                  <p:stCondLst>
                                    <p:cond delay="0"/>
                                  </p:stCondLst>
                                  <p:childTnLst>
                                    <p:animEffect transition="out" filter="fade">
                                      <p:cBhvr>
                                        <p:cTn id="62" dur="2000"/>
                                        <p:tgtEl>
                                          <p:spTgt spid="942097"/>
                                        </p:tgtEl>
                                      </p:cBhvr>
                                    </p:animEffect>
                                    <p:anim calcmode="lin" valueType="num">
                                      <p:cBhvr>
                                        <p:cTn id="63" dur="2000"/>
                                        <p:tgtEl>
                                          <p:spTgt spid="942097"/>
                                        </p:tgtEl>
                                        <p:attrNameLst>
                                          <p:attrName>style.rotation</p:attrName>
                                        </p:attrNameLst>
                                      </p:cBhvr>
                                      <p:tavLst>
                                        <p:tav tm="0">
                                          <p:val>
                                            <p:fltVal val="0"/>
                                          </p:val>
                                        </p:tav>
                                        <p:tav tm="100000">
                                          <p:val>
                                            <p:fltVal val="720"/>
                                          </p:val>
                                        </p:tav>
                                      </p:tavLst>
                                    </p:anim>
                                    <p:anim calcmode="lin" valueType="num">
                                      <p:cBhvr>
                                        <p:cTn id="64" dur="2000"/>
                                        <p:tgtEl>
                                          <p:spTgt spid="942097"/>
                                        </p:tgtEl>
                                        <p:attrNameLst>
                                          <p:attrName>ppt_h</p:attrName>
                                        </p:attrNameLst>
                                      </p:cBhvr>
                                      <p:tavLst>
                                        <p:tav tm="0">
                                          <p:val>
                                            <p:strVal val="ppt_h"/>
                                          </p:val>
                                        </p:tav>
                                        <p:tav tm="100000">
                                          <p:val>
                                            <p:fltVal val="0"/>
                                          </p:val>
                                        </p:tav>
                                      </p:tavLst>
                                    </p:anim>
                                    <p:anim calcmode="lin" valueType="num">
                                      <p:cBhvr>
                                        <p:cTn id="65" dur="2000"/>
                                        <p:tgtEl>
                                          <p:spTgt spid="942097"/>
                                        </p:tgtEl>
                                        <p:attrNameLst>
                                          <p:attrName>ppt_w</p:attrName>
                                        </p:attrNameLst>
                                      </p:cBhvr>
                                      <p:tavLst>
                                        <p:tav tm="0">
                                          <p:val>
                                            <p:strVal val="ppt_w"/>
                                          </p:val>
                                        </p:tav>
                                        <p:tav tm="100000">
                                          <p:val>
                                            <p:fltVal val="0"/>
                                          </p:val>
                                        </p:tav>
                                      </p:tavLst>
                                    </p:anim>
                                    <p:set>
                                      <p:cBhvr>
                                        <p:cTn id="66" dur="1" fill="hold">
                                          <p:stCondLst>
                                            <p:cond delay="1999"/>
                                          </p:stCondLst>
                                        </p:cTn>
                                        <p:tgtEl>
                                          <p:spTgt spid="942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2770" name="WordArt 15"/>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pPr algn="ctr"/>
            <a:r>
              <a:rPr lang="en-US" sz="3600" kern="10">
                <a:ln w="19050">
                  <a:solidFill>
                    <a:schemeClr val="bg2"/>
                  </a:solidFill>
                  <a:round/>
                  <a:headEnd type="none" w="sm" len="sm"/>
                  <a:tailEnd type="none" w="sm" len="sm"/>
                </a:ln>
                <a:solidFill>
                  <a:srgbClr val="FFFFFF"/>
                </a:solidFill>
                <a:latin typeface="Arial Black" panose="020B0A04020102020204" pitchFamily="34" charset="0"/>
              </a:rPr>
              <a:t>Phone a friend</a:t>
            </a:r>
          </a:p>
        </p:txBody>
      </p:sp>
      <p:pic>
        <p:nvPicPr>
          <p:cNvPr id="946198" name="Picture 22">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2895600" y="-533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AutoShape 24">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pic>
        <p:nvPicPr>
          <p:cNvPr id="32773" name="Picture 25" descr="j0284136"/>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24000"/>
            <a:ext cx="25908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26" descr="j0303359"/>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7086600" y="4495800"/>
            <a:ext cx="18288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28" descr="MMj01883390000[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0"/>
            <a:ext cx="1828800"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29" descr="MMj03651630000[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905000"/>
            <a:ext cx="36258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92" fill="hold"/>
                                        <p:tgtEl>
                                          <p:spTgt spid="94619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46198"/>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WordArt 2"/>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pPr algn="ctr"/>
            <a:r>
              <a:rPr lang="en-US" sz="3600" kern="10">
                <a:ln w="19050">
                  <a:solidFill>
                    <a:schemeClr val="bg2"/>
                  </a:solidFill>
                  <a:round/>
                  <a:headEnd type="none" w="sm" len="sm"/>
                  <a:tailEnd type="none" w="sm" len="sm"/>
                </a:ln>
                <a:solidFill>
                  <a:srgbClr val="FFFFFF"/>
                </a:solidFill>
                <a:latin typeface="Arial Black" panose="020B0A04020102020204" pitchFamily="34" charset="0"/>
              </a:rPr>
              <a:t>50 / 50</a:t>
            </a:r>
          </a:p>
        </p:txBody>
      </p:sp>
      <p:sp>
        <p:nvSpPr>
          <p:cNvPr id="33795" name="Rectangle 4"/>
          <p:cNvSpPr>
            <a:spLocks noChangeArrowheads="1"/>
          </p:cNvSpPr>
          <p:nvPr/>
        </p:nvSpPr>
        <p:spPr bwMode="auto">
          <a:xfrm>
            <a:off x="3200400" y="1828800"/>
            <a:ext cx="2590800" cy="4343400"/>
          </a:xfrm>
          <a:prstGeom prst="rect">
            <a:avLst/>
          </a:prstGeom>
          <a:solidFill>
            <a:srgbClr val="00CC00"/>
          </a:solidFill>
          <a:ln w="12700">
            <a:solidFill>
              <a:srgbClr val="00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3796" name="Rectangle 5"/>
          <p:cNvSpPr>
            <a:spLocks noChangeArrowheads="1"/>
          </p:cNvSpPr>
          <p:nvPr/>
        </p:nvSpPr>
        <p:spPr bwMode="auto">
          <a:xfrm>
            <a:off x="5791200" y="1828800"/>
            <a:ext cx="2590800" cy="4343400"/>
          </a:xfrm>
          <a:prstGeom prst="rect">
            <a:avLst/>
          </a:prstGeom>
          <a:solidFill>
            <a:srgbClr val="FF0000"/>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3797" name="AutoShape 7">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5324" name="Group 44"/>
          <p:cNvGrpSpPr>
            <a:grpSpLocks/>
          </p:cNvGrpSpPr>
          <p:nvPr/>
        </p:nvGrpSpPr>
        <p:grpSpPr bwMode="auto">
          <a:xfrm>
            <a:off x="1828800" y="1600200"/>
            <a:ext cx="3505200" cy="1905000"/>
            <a:chOff x="1152" y="1008"/>
            <a:chExt cx="2208" cy="1200"/>
          </a:xfrm>
        </p:grpSpPr>
        <p:sp>
          <p:nvSpPr>
            <p:cNvPr id="9224" name="Text Box 12"/>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9225" name="AutoShape 18">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26" name="AutoShape 42"/>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9227" name="AutoShape 43"/>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865321" name="AutoShape 41" descr="Denim"/>
          <p:cNvSpPr>
            <a:spLocks noChangeArrowheads="1"/>
          </p:cNvSpPr>
          <p:nvPr/>
        </p:nvSpPr>
        <p:spPr bwMode="auto">
          <a:xfrm>
            <a:off x="4572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20"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65325" name="Rectangle 45"/>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2?</a:t>
            </a:r>
            <a:br>
              <a:rPr lang="en-US" altLang="en-US" sz="2600" b="1" smtClean="0">
                <a:solidFill>
                  <a:srgbClr val="FFFF00"/>
                </a:solidFill>
              </a:rPr>
            </a:br>
            <a:endParaRPr lang="en-US" altLang="en-US" sz="2600" b="1" smtClean="0">
              <a:solidFill>
                <a:srgbClr val="FFFF00"/>
              </a:solidFill>
            </a:endParaRPr>
          </a:p>
        </p:txBody>
      </p:sp>
      <p:sp>
        <p:nvSpPr>
          <p:cNvPr id="865326" name="Rectangle 46"/>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Correct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865327" name="Rectangle 47"/>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Wrong Answer</a:t>
            </a:r>
          </a:p>
          <a:p>
            <a:pPr>
              <a:buFontTx/>
              <a:buNone/>
            </a:pPr>
            <a:endParaRPr lang="en-US" altLang="en-US" sz="14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65325"/>
                                        </p:tgtEl>
                                        <p:attrNameLst>
                                          <p:attrName>style.visibility</p:attrName>
                                        </p:attrNameLst>
                                      </p:cBhvr>
                                      <p:to>
                                        <p:strVal val="visible"/>
                                      </p:to>
                                    </p:set>
                                    <p:anim calcmode="lin" valueType="num">
                                      <p:cBhvr>
                                        <p:cTn id="7" dur="1000" fill="hold"/>
                                        <p:tgtEl>
                                          <p:spTgt spid="865325"/>
                                        </p:tgtEl>
                                        <p:attrNameLst>
                                          <p:attrName>ppt_x</p:attrName>
                                        </p:attrNameLst>
                                      </p:cBhvr>
                                      <p:tavLst>
                                        <p:tav tm="0">
                                          <p:val>
                                            <p:strVal val="#ppt_x-.2"/>
                                          </p:val>
                                        </p:tav>
                                        <p:tav tm="100000">
                                          <p:val>
                                            <p:strVal val="#ppt_x"/>
                                          </p:val>
                                        </p:tav>
                                      </p:tavLst>
                                    </p:anim>
                                    <p:anim calcmode="lin" valueType="num">
                                      <p:cBhvr>
                                        <p:cTn id="8" dur="1000" fill="hold"/>
                                        <p:tgtEl>
                                          <p:spTgt spid="8653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865325"/>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865326">
                                            <p:txEl>
                                              <p:pRg st="0" end="0"/>
                                            </p:txEl>
                                          </p:spTgt>
                                        </p:tgtEl>
                                        <p:attrNameLst>
                                          <p:attrName>style.visibility</p:attrName>
                                        </p:attrNameLst>
                                      </p:cBhvr>
                                      <p:to>
                                        <p:strVal val="visible"/>
                                      </p:to>
                                    </p:set>
                                    <p:anim calcmode="lin" valueType="num">
                                      <p:cBhvr>
                                        <p:cTn id="12" dur="500" fill="hold"/>
                                        <p:tgtEl>
                                          <p:spTgt spid="86532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65326">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865326">
                                            <p:txEl>
                                              <p:pRg st="2" end="2"/>
                                            </p:txEl>
                                          </p:spTgt>
                                        </p:tgtEl>
                                        <p:attrNameLst>
                                          <p:attrName>style.visibility</p:attrName>
                                        </p:attrNameLst>
                                      </p:cBhvr>
                                      <p:to>
                                        <p:strVal val="visible"/>
                                      </p:to>
                                    </p:set>
                                    <p:anim calcmode="lin" valueType="num">
                                      <p:cBhvr>
                                        <p:cTn id="16" dur="500" fill="hold"/>
                                        <p:tgtEl>
                                          <p:spTgt spid="865326">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865326">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865327">
                                            <p:txEl>
                                              <p:pRg st="0" end="0"/>
                                            </p:txEl>
                                          </p:spTgt>
                                        </p:tgtEl>
                                        <p:attrNameLst>
                                          <p:attrName>style.visibility</p:attrName>
                                        </p:attrNameLst>
                                      </p:cBhvr>
                                      <p:to>
                                        <p:strVal val="visible"/>
                                      </p:to>
                                    </p:set>
                                    <p:anim calcmode="lin" valueType="num">
                                      <p:cBhvr>
                                        <p:cTn id="20" dur="500" fill="hold"/>
                                        <p:tgtEl>
                                          <p:spTgt spid="865327">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865327">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865327">
                                            <p:txEl>
                                              <p:pRg st="2" end="2"/>
                                            </p:txEl>
                                          </p:spTgt>
                                        </p:tgtEl>
                                        <p:attrNameLst>
                                          <p:attrName>style.visibility</p:attrName>
                                        </p:attrNameLst>
                                      </p:cBhvr>
                                      <p:to>
                                        <p:strVal val="visible"/>
                                      </p:to>
                                    </p:set>
                                    <p:anim calcmode="lin" valueType="num">
                                      <p:cBhvr>
                                        <p:cTn id="24" dur="500" fill="hold"/>
                                        <p:tgtEl>
                                          <p:spTgt spid="865327">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8653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865324"/>
                                        </p:tgtEl>
                                        <p:attrNameLst>
                                          <p:attrName>style.visibility</p:attrName>
                                        </p:attrNameLst>
                                      </p:cBhvr>
                                      <p:to>
                                        <p:strVal val="visible"/>
                                      </p:to>
                                    </p:set>
                                    <p:anim calcmode="lin" valueType="num">
                                      <p:cBhvr>
                                        <p:cTn id="30" dur="1000" fill="hold"/>
                                        <p:tgtEl>
                                          <p:spTgt spid="865324"/>
                                        </p:tgtEl>
                                        <p:attrNameLst>
                                          <p:attrName>ppt_w</p:attrName>
                                        </p:attrNameLst>
                                      </p:cBhvr>
                                      <p:tavLst>
                                        <p:tav tm="0">
                                          <p:val>
                                            <p:fltVal val="0"/>
                                          </p:val>
                                        </p:tav>
                                        <p:tav tm="100000">
                                          <p:val>
                                            <p:strVal val="#ppt_w"/>
                                          </p:val>
                                        </p:tav>
                                      </p:tavLst>
                                    </p:anim>
                                    <p:anim calcmode="lin" valueType="num">
                                      <p:cBhvr>
                                        <p:cTn id="31" dur="1000" fill="hold"/>
                                        <p:tgtEl>
                                          <p:spTgt spid="865324"/>
                                        </p:tgtEl>
                                        <p:attrNameLst>
                                          <p:attrName>ppt_h</p:attrName>
                                        </p:attrNameLst>
                                      </p:cBhvr>
                                      <p:tavLst>
                                        <p:tav tm="0">
                                          <p:val>
                                            <p:fltVal val="0"/>
                                          </p:val>
                                        </p:tav>
                                        <p:tav tm="100000">
                                          <p:val>
                                            <p:strVal val="#ppt_h"/>
                                          </p:val>
                                        </p:tav>
                                      </p:tavLst>
                                    </p:anim>
                                    <p:anim calcmode="lin" valueType="num">
                                      <p:cBhvr>
                                        <p:cTn id="32" dur="1000" fill="hold"/>
                                        <p:tgtEl>
                                          <p:spTgt spid="865324"/>
                                        </p:tgtEl>
                                        <p:attrNameLst>
                                          <p:attrName>style.rotation</p:attrName>
                                        </p:attrNameLst>
                                      </p:cBhvr>
                                      <p:tavLst>
                                        <p:tav tm="0">
                                          <p:val>
                                            <p:fltVal val="90"/>
                                          </p:val>
                                        </p:tav>
                                        <p:tav tm="100000">
                                          <p:val>
                                            <p:fltVal val="0"/>
                                          </p:val>
                                        </p:tav>
                                      </p:tavLst>
                                    </p:anim>
                                    <p:animEffect transition="in" filter="fade">
                                      <p:cBhvr>
                                        <p:cTn id="33" dur="1000"/>
                                        <p:tgtEl>
                                          <p:spTgt spid="86532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865321"/>
                                        </p:tgtEl>
                                        <p:attrNameLst>
                                          <p:attrName>style.visibility</p:attrName>
                                        </p:attrNameLst>
                                      </p:cBhvr>
                                      <p:to>
                                        <p:strVal val="visible"/>
                                      </p:to>
                                    </p:set>
                                    <p:animEffect transition="in" filter="checkerboard(across)">
                                      <p:cBhvr>
                                        <p:cTn id="38" dur="500"/>
                                        <p:tgtEl>
                                          <p:spTgt spid="865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325" grpId="0"/>
      <p:bldP spid="865326" grpId="0" build="p"/>
      <p:bldP spid="8653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2802" name="Group 2"/>
          <p:cNvGrpSpPr>
            <a:grpSpLocks/>
          </p:cNvGrpSpPr>
          <p:nvPr/>
        </p:nvGrpSpPr>
        <p:grpSpPr bwMode="auto">
          <a:xfrm>
            <a:off x="1828800" y="1600200"/>
            <a:ext cx="3505200" cy="1905000"/>
            <a:chOff x="1152" y="1008"/>
            <a:chExt cx="2208" cy="1200"/>
          </a:xfrm>
        </p:grpSpPr>
        <p:sp>
          <p:nvSpPr>
            <p:cNvPr id="11273"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1274"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75"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11276"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72807"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68"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72809"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2?</a:t>
            </a:r>
            <a:br>
              <a:rPr lang="en-US" altLang="en-US" sz="2600" b="1" smtClean="0">
                <a:solidFill>
                  <a:srgbClr val="FFFF00"/>
                </a:solidFill>
              </a:rPr>
            </a:br>
            <a:endParaRPr lang="en-US" altLang="en-US" sz="2600" b="1" smtClean="0">
              <a:solidFill>
                <a:srgbClr val="FFFF00"/>
              </a:solidFill>
            </a:endParaRPr>
          </a:p>
        </p:txBody>
      </p:sp>
      <p:sp>
        <p:nvSpPr>
          <p:cNvPr id="972810"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72811"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en-US" altLang="en-US" sz="2400" b="1" smtClean="0">
                <a:solidFill>
                  <a:schemeClr val="bg1"/>
                </a:solidFill>
              </a:rPr>
              <a:t>Wrong Answer</a:t>
            </a:r>
          </a:p>
          <a:p>
            <a:pPr>
              <a:lnSpc>
                <a:spcPct val="90000"/>
              </a:lnSpc>
              <a:buFontTx/>
              <a:buNone/>
            </a:pPr>
            <a:endParaRPr lang="en-US" altLang="en-US" sz="1400" b="1" smtClean="0">
              <a:solidFill>
                <a:schemeClr val="bg1"/>
              </a:solidFill>
            </a:endParaRPr>
          </a:p>
          <a:p>
            <a:pPr>
              <a:lnSpc>
                <a:spcPct val="90000"/>
              </a:lnSpc>
              <a:buFontTx/>
              <a:buNone/>
            </a:pPr>
            <a:r>
              <a:rPr lang="en-US" altLang="en-US" sz="2400" b="1" smtClean="0">
                <a:solidFill>
                  <a:schemeClr val="bg1"/>
                </a:solidFill>
              </a:rPr>
              <a:t>Correct Answer</a:t>
            </a:r>
          </a:p>
          <a:p>
            <a:pPr>
              <a:lnSpc>
                <a:spcPct val="90000"/>
              </a:lnSpc>
              <a:buFontTx/>
              <a:buNone/>
            </a:pPr>
            <a:endParaRPr lang="en-US" altLang="en-US" sz="1600" smtClean="0"/>
          </a:p>
        </p:txBody>
      </p:sp>
      <p:sp>
        <p:nvSpPr>
          <p:cNvPr id="11272" name="Rectangle 13"/>
          <p:cNvSpPr>
            <a:spLocks noChangeArrowheads="1"/>
          </p:cNvSpPr>
          <p:nvPr/>
        </p:nvSpPr>
        <p:spPr bwMode="auto">
          <a:xfrm>
            <a:off x="7010400" y="33528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$100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2809"/>
                                        </p:tgtEl>
                                        <p:attrNameLst>
                                          <p:attrName>style.visibility</p:attrName>
                                        </p:attrNameLst>
                                      </p:cBhvr>
                                      <p:to>
                                        <p:strVal val="visible"/>
                                      </p:to>
                                    </p:set>
                                    <p:anim calcmode="lin" valueType="num">
                                      <p:cBhvr>
                                        <p:cTn id="7" dur="1000" fill="hold"/>
                                        <p:tgtEl>
                                          <p:spTgt spid="972809"/>
                                        </p:tgtEl>
                                        <p:attrNameLst>
                                          <p:attrName>ppt_x</p:attrName>
                                        </p:attrNameLst>
                                      </p:cBhvr>
                                      <p:tavLst>
                                        <p:tav tm="0">
                                          <p:val>
                                            <p:strVal val="#ppt_x-.2"/>
                                          </p:val>
                                        </p:tav>
                                        <p:tav tm="100000">
                                          <p:val>
                                            <p:strVal val="#ppt_x"/>
                                          </p:val>
                                        </p:tav>
                                      </p:tavLst>
                                    </p:anim>
                                    <p:anim calcmode="lin" valueType="num">
                                      <p:cBhvr>
                                        <p:cTn id="8" dur="1000" fill="hold"/>
                                        <p:tgtEl>
                                          <p:spTgt spid="97280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2809"/>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2810">
                                            <p:txEl>
                                              <p:pRg st="0" end="0"/>
                                            </p:txEl>
                                          </p:spTgt>
                                        </p:tgtEl>
                                        <p:attrNameLst>
                                          <p:attrName>style.visibility</p:attrName>
                                        </p:attrNameLst>
                                      </p:cBhvr>
                                      <p:to>
                                        <p:strVal val="visible"/>
                                      </p:to>
                                    </p:set>
                                    <p:anim calcmode="lin" valueType="num">
                                      <p:cBhvr>
                                        <p:cTn id="12" dur="500" fill="hold"/>
                                        <p:tgtEl>
                                          <p:spTgt spid="97281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2810">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72810">
                                            <p:txEl>
                                              <p:pRg st="2" end="2"/>
                                            </p:txEl>
                                          </p:spTgt>
                                        </p:tgtEl>
                                        <p:attrNameLst>
                                          <p:attrName>style.visibility</p:attrName>
                                        </p:attrNameLst>
                                      </p:cBhvr>
                                      <p:to>
                                        <p:strVal val="visible"/>
                                      </p:to>
                                    </p:set>
                                    <p:anim calcmode="lin" valueType="num">
                                      <p:cBhvr>
                                        <p:cTn id="16" dur="500" fill="hold"/>
                                        <p:tgtEl>
                                          <p:spTgt spid="972810">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72810">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72811">
                                            <p:txEl>
                                              <p:pRg st="0" end="0"/>
                                            </p:txEl>
                                          </p:spTgt>
                                        </p:tgtEl>
                                        <p:attrNameLst>
                                          <p:attrName>style.visibility</p:attrName>
                                        </p:attrNameLst>
                                      </p:cBhvr>
                                      <p:to>
                                        <p:strVal val="visible"/>
                                      </p:to>
                                    </p:set>
                                    <p:anim calcmode="lin" valueType="num">
                                      <p:cBhvr>
                                        <p:cTn id="20" dur="500" fill="hold"/>
                                        <p:tgtEl>
                                          <p:spTgt spid="972811">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72811">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972811">
                                            <p:txEl>
                                              <p:pRg st="2" end="2"/>
                                            </p:txEl>
                                          </p:spTgt>
                                        </p:tgtEl>
                                        <p:attrNameLst>
                                          <p:attrName>style.visibility</p:attrName>
                                        </p:attrNameLst>
                                      </p:cBhvr>
                                      <p:to>
                                        <p:strVal val="visible"/>
                                      </p:to>
                                    </p:set>
                                    <p:anim calcmode="lin" valueType="num">
                                      <p:cBhvr>
                                        <p:cTn id="24" dur="500" fill="hold"/>
                                        <p:tgtEl>
                                          <p:spTgt spid="972811">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728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972802"/>
                                        </p:tgtEl>
                                        <p:attrNameLst>
                                          <p:attrName>style.visibility</p:attrName>
                                        </p:attrNameLst>
                                      </p:cBhvr>
                                      <p:to>
                                        <p:strVal val="visible"/>
                                      </p:to>
                                    </p:set>
                                    <p:anim calcmode="lin" valueType="num">
                                      <p:cBhvr>
                                        <p:cTn id="30" dur="1000" fill="hold"/>
                                        <p:tgtEl>
                                          <p:spTgt spid="972802"/>
                                        </p:tgtEl>
                                        <p:attrNameLst>
                                          <p:attrName>ppt_w</p:attrName>
                                        </p:attrNameLst>
                                      </p:cBhvr>
                                      <p:tavLst>
                                        <p:tav tm="0">
                                          <p:val>
                                            <p:fltVal val="0"/>
                                          </p:val>
                                        </p:tav>
                                        <p:tav tm="100000">
                                          <p:val>
                                            <p:strVal val="#ppt_w"/>
                                          </p:val>
                                        </p:tav>
                                      </p:tavLst>
                                    </p:anim>
                                    <p:anim calcmode="lin" valueType="num">
                                      <p:cBhvr>
                                        <p:cTn id="31" dur="1000" fill="hold"/>
                                        <p:tgtEl>
                                          <p:spTgt spid="972802"/>
                                        </p:tgtEl>
                                        <p:attrNameLst>
                                          <p:attrName>ppt_h</p:attrName>
                                        </p:attrNameLst>
                                      </p:cBhvr>
                                      <p:tavLst>
                                        <p:tav tm="0">
                                          <p:val>
                                            <p:fltVal val="0"/>
                                          </p:val>
                                        </p:tav>
                                        <p:tav tm="100000">
                                          <p:val>
                                            <p:strVal val="#ppt_h"/>
                                          </p:val>
                                        </p:tav>
                                      </p:tavLst>
                                    </p:anim>
                                    <p:anim calcmode="lin" valueType="num">
                                      <p:cBhvr>
                                        <p:cTn id="32" dur="1000" fill="hold"/>
                                        <p:tgtEl>
                                          <p:spTgt spid="972802"/>
                                        </p:tgtEl>
                                        <p:attrNameLst>
                                          <p:attrName>style.rotation</p:attrName>
                                        </p:attrNameLst>
                                      </p:cBhvr>
                                      <p:tavLst>
                                        <p:tav tm="0">
                                          <p:val>
                                            <p:fltVal val="90"/>
                                          </p:val>
                                        </p:tav>
                                        <p:tav tm="100000">
                                          <p:val>
                                            <p:fltVal val="0"/>
                                          </p:val>
                                        </p:tav>
                                      </p:tavLst>
                                    </p:anim>
                                    <p:animEffect transition="in" filter="fade">
                                      <p:cBhvr>
                                        <p:cTn id="33" dur="1000"/>
                                        <p:tgtEl>
                                          <p:spTgt spid="97280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972807"/>
                                        </p:tgtEl>
                                        <p:attrNameLst>
                                          <p:attrName>style.visibility</p:attrName>
                                        </p:attrNameLst>
                                      </p:cBhvr>
                                      <p:to>
                                        <p:strVal val="visible"/>
                                      </p:to>
                                    </p:set>
                                    <p:animEffect transition="in" filter="checkerboard(across)">
                                      <p:cBhvr>
                                        <p:cTn id="38" dur="500"/>
                                        <p:tgtEl>
                                          <p:spTgt spid="972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9" grpId="0"/>
      <p:bldP spid="972810" grpId="0" build="p"/>
      <p:bldP spid="9728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4850" name="Group 2"/>
          <p:cNvGrpSpPr>
            <a:grpSpLocks/>
          </p:cNvGrpSpPr>
          <p:nvPr/>
        </p:nvGrpSpPr>
        <p:grpSpPr bwMode="auto">
          <a:xfrm>
            <a:off x="1828800" y="1600200"/>
            <a:ext cx="3505200" cy="1905000"/>
            <a:chOff x="1152" y="1008"/>
            <a:chExt cx="2208" cy="1200"/>
          </a:xfrm>
        </p:grpSpPr>
        <p:sp>
          <p:nvSpPr>
            <p:cNvPr id="13321"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3322"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23"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13324"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74855"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316"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74857"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3?</a:t>
            </a:r>
            <a:br>
              <a:rPr lang="en-US" altLang="en-US" sz="2600" b="1" smtClean="0">
                <a:solidFill>
                  <a:srgbClr val="FFFF00"/>
                </a:solidFill>
              </a:rPr>
            </a:br>
            <a:endParaRPr lang="en-US" altLang="en-US" sz="2600" b="1" smtClean="0">
              <a:solidFill>
                <a:srgbClr val="FFFF00"/>
              </a:solidFill>
            </a:endParaRPr>
          </a:p>
        </p:txBody>
      </p:sp>
      <p:sp>
        <p:nvSpPr>
          <p:cNvPr id="974858"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buFontTx/>
              <a:buNone/>
              <a:tabLst>
                <a:tab pos="4511675" algn="l"/>
              </a:tabLst>
            </a:pPr>
            <a:r>
              <a:rPr lang="en-US" altLang="en-US" sz="2400" b="1" smtClean="0">
                <a:solidFill>
                  <a:schemeClr val="bg1"/>
                </a:solidFill>
              </a:rPr>
              <a:t>Wrong Answer</a:t>
            </a:r>
          </a:p>
          <a:p>
            <a:pPr>
              <a:lnSpc>
                <a:spcPct val="80000"/>
              </a:lnSpc>
              <a:buFontTx/>
              <a:buNone/>
              <a:tabLst>
                <a:tab pos="4511675" algn="l"/>
              </a:tabLst>
            </a:pPr>
            <a:endParaRPr lang="en-US" altLang="en-US" sz="1200" b="1" smtClean="0">
              <a:solidFill>
                <a:schemeClr val="bg1"/>
              </a:solidFill>
            </a:endParaRPr>
          </a:p>
          <a:p>
            <a:pPr>
              <a:lnSpc>
                <a:spcPct val="80000"/>
              </a:lnSpc>
              <a:buFontTx/>
              <a:buNone/>
              <a:tabLst>
                <a:tab pos="4511675" algn="l"/>
              </a:tabLst>
            </a:pPr>
            <a:r>
              <a:rPr lang="en-US" altLang="en-US" sz="2400" b="1" smtClean="0">
                <a:solidFill>
                  <a:schemeClr val="bg1"/>
                </a:solidFill>
              </a:rPr>
              <a:t>Wrong Answer</a:t>
            </a:r>
          </a:p>
        </p:txBody>
      </p:sp>
      <p:sp>
        <p:nvSpPr>
          <p:cNvPr id="974859"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buFontTx/>
              <a:buNone/>
            </a:pPr>
            <a:r>
              <a:rPr lang="en-US" altLang="en-US" sz="2400" b="1" smtClean="0">
                <a:solidFill>
                  <a:schemeClr val="bg1"/>
                </a:solidFill>
              </a:rPr>
              <a:t>Correct Answer</a:t>
            </a:r>
          </a:p>
          <a:p>
            <a:pPr>
              <a:lnSpc>
                <a:spcPct val="80000"/>
              </a:lnSpc>
              <a:buFontTx/>
              <a:buNone/>
            </a:pPr>
            <a:endParaRPr lang="en-US" altLang="en-US" sz="1400" b="1" smtClean="0">
              <a:solidFill>
                <a:schemeClr val="bg1"/>
              </a:solidFill>
            </a:endParaRPr>
          </a:p>
          <a:p>
            <a:pPr>
              <a:lnSpc>
                <a:spcPct val="80000"/>
              </a:lnSpc>
              <a:buFontTx/>
              <a:buNone/>
            </a:pPr>
            <a:r>
              <a:rPr lang="en-US" altLang="en-US" sz="2400" b="1" smtClean="0">
                <a:solidFill>
                  <a:schemeClr val="bg1"/>
                </a:solidFill>
              </a:rPr>
              <a:t>Wrong Answer</a:t>
            </a:r>
          </a:p>
          <a:p>
            <a:pPr>
              <a:lnSpc>
                <a:spcPct val="80000"/>
              </a:lnSpc>
              <a:buFontTx/>
              <a:buNone/>
            </a:pPr>
            <a:endParaRPr lang="en-US" altLang="en-US" sz="1600" smtClean="0"/>
          </a:p>
        </p:txBody>
      </p:sp>
      <p:sp>
        <p:nvSpPr>
          <p:cNvPr id="13320" name="Rectangle 13"/>
          <p:cNvSpPr>
            <a:spLocks noChangeArrowheads="1"/>
          </p:cNvSpPr>
          <p:nvPr/>
        </p:nvSpPr>
        <p:spPr bwMode="auto">
          <a:xfrm>
            <a:off x="7010400" y="30480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$200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4857"/>
                                        </p:tgtEl>
                                        <p:attrNameLst>
                                          <p:attrName>style.visibility</p:attrName>
                                        </p:attrNameLst>
                                      </p:cBhvr>
                                      <p:to>
                                        <p:strVal val="visible"/>
                                      </p:to>
                                    </p:set>
                                    <p:anim calcmode="lin" valueType="num">
                                      <p:cBhvr>
                                        <p:cTn id="7" dur="1000" fill="hold"/>
                                        <p:tgtEl>
                                          <p:spTgt spid="974857"/>
                                        </p:tgtEl>
                                        <p:attrNameLst>
                                          <p:attrName>ppt_x</p:attrName>
                                        </p:attrNameLst>
                                      </p:cBhvr>
                                      <p:tavLst>
                                        <p:tav tm="0">
                                          <p:val>
                                            <p:strVal val="#ppt_x-.2"/>
                                          </p:val>
                                        </p:tav>
                                        <p:tav tm="100000">
                                          <p:val>
                                            <p:strVal val="#ppt_x"/>
                                          </p:val>
                                        </p:tav>
                                      </p:tavLst>
                                    </p:anim>
                                    <p:anim calcmode="lin" valueType="num">
                                      <p:cBhvr>
                                        <p:cTn id="8" dur="1000" fill="hold"/>
                                        <p:tgtEl>
                                          <p:spTgt spid="974857"/>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4857"/>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4858">
                                            <p:txEl>
                                              <p:pRg st="0" end="0"/>
                                            </p:txEl>
                                          </p:spTgt>
                                        </p:tgtEl>
                                        <p:attrNameLst>
                                          <p:attrName>style.visibility</p:attrName>
                                        </p:attrNameLst>
                                      </p:cBhvr>
                                      <p:to>
                                        <p:strVal val="visible"/>
                                      </p:to>
                                    </p:set>
                                    <p:anim calcmode="lin" valueType="num">
                                      <p:cBhvr>
                                        <p:cTn id="12" dur="500" fill="hold"/>
                                        <p:tgtEl>
                                          <p:spTgt spid="97485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4858">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74858">
                                            <p:txEl>
                                              <p:pRg st="2" end="2"/>
                                            </p:txEl>
                                          </p:spTgt>
                                        </p:tgtEl>
                                        <p:attrNameLst>
                                          <p:attrName>style.visibility</p:attrName>
                                        </p:attrNameLst>
                                      </p:cBhvr>
                                      <p:to>
                                        <p:strVal val="visible"/>
                                      </p:to>
                                    </p:set>
                                    <p:anim calcmode="lin" valueType="num">
                                      <p:cBhvr>
                                        <p:cTn id="16" dur="500" fill="hold"/>
                                        <p:tgtEl>
                                          <p:spTgt spid="974858">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74858">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74859">
                                            <p:txEl>
                                              <p:pRg st="0" end="0"/>
                                            </p:txEl>
                                          </p:spTgt>
                                        </p:tgtEl>
                                        <p:attrNameLst>
                                          <p:attrName>style.visibility</p:attrName>
                                        </p:attrNameLst>
                                      </p:cBhvr>
                                      <p:to>
                                        <p:strVal val="visible"/>
                                      </p:to>
                                    </p:set>
                                    <p:anim calcmode="lin" valueType="num">
                                      <p:cBhvr>
                                        <p:cTn id="20" dur="500" fill="hold"/>
                                        <p:tgtEl>
                                          <p:spTgt spid="974859">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74859">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974859">
                                            <p:txEl>
                                              <p:pRg st="2" end="2"/>
                                            </p:txEl>
                                          </p:spTgt>
                                        </p:tgtEl>
                                        <p:attrNameLst>
                                          <p:attrName>style.visibility</p:attrName>
                                        </p:attrNameLst>
                                      </p:cBhvr>
                                      <p:to>
                                        <p:strVal val="visible"/>
                                      </p:to>
                                    </p:set>
                                    <p:anim calcmode="lin" valueType="num">
                                      <p:cBhvr>
                                        <p:cTn id="24" dur="500" fill="hold"/>
                                        <p:tgtEl>
                                          <p:spTgt spid="97485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748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974850"/>
                                        </p:tgtEl>
                                        <p:attrNameLst>
                                          <p:attrName>style.visibility</p:attrName>
                                        </p:attrNameLst>
                                      </p:cBhvr>
                                      <p:to>
                                        <p:strVal val="visible"/>
                                      </p:to>
                                    </p:set>
                                    <p:anim calcmode="lin" valueType="num">
                                      <p:cBhvr>
                                        <p:cTn id="30" dur="1000" fill="hold"/>
                                        <p:tgtEl>
                                          <p:spTgt spid="974850"/>
                                        </p:tgtEl>
                                        <p:attrNameLst>
                                          <p:attrName>ppt_w</p:attrName>
                                        </p:attrNameLst>
                                      </p:cBhvr>
                                      <p:tavLst>
                                        <p:tav tm="0">
                                          <p:val>
                                            <p:fltVal val="0"/>
                                          </p:val>
                                        </p:tav>
                                        <p:tav tm="100000">
                                          <p:val>
                                            <p:strVal val="#ppt_w"/>
                                          </p:val>
                                        </p:tav>
                                      </p:tavLst>
                                    </p:anim>
                                    <p:anim calcmode="lin" valueType="num">
                                      <p:cBhvr>
                                        <p:cTn id="31" dur="1000" fill="hold"/>
                                        <p:tgtEl>
                                          <p:spTgt spid="974850"/>
                                        </p:tgtEl>
                                        <p:attrNameLst>
                                          <p:attrName>ppt_h</p:attrName>
                                        </p:attrNameLst>
                                      </p:cBhvr>
                                      <p:tavLst>
                                        <p:tav tm="0">
                                          <p:val>
                                            <p:fltVal val="0"/>
                                          </p:val>
                                        </p:tav>
                                        <p:tav tm="100000">
                                          <p:val>
                                            <p:strVal val="#ppt_h"/>
                                          </p:val>
                                        </p:tav>
                                      </p:tavLst>
                                    </p:anim>
                                    <p:anim calcmode="lin" valueType="num">
                                      <p:cBhvr>
                                        <p:cTn id="32" dur="1000" fill="hold"/>
                                        <p:tgtEl>
                                          <p:spTgt spid="974850"/>
                                        </p:tgtEl>
                                        <p:attrNameLst>
                                          <p:attrName>style.rotation</p:attrName>
                                        </p:attrNameLst>
                                      </p:cBhvr>
                                      <p:tavLst>
                                        <p:tav tm="0">
                                          <p:val>
                                            <p:fltVal val="90"/>
                                          </p:val>
                                        </p:tav>
                                        <p:tav tm="100000">
                                          <p:val>
                                            <p:fltVal val="0"/>
                                          </p:val>
                                        </p:tav>
                                      </p:tavLst>
                                    </p:anim>
                                    <p:animEffect transition="in" filter="fade">
                                      <p:cBhvr>
                                        <p:cTn id="33" dur="1000"/>
                                        <p:tgtEl>
                                          <p:spTgt spid="97485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974855"/>
                                        </p:tgtEl>
                                        <p:attrNameLst>
                                          <p:attrName>style.visibility</p:attrName>
                                        </p:attrNameLst>
                                      </p:cBhvr>
                                      <p:to>
                                        <p:strVal val="visible"/>
                                      </p:to>
                                    </p:set>
                                    <p:animEffect transition="in" filter="checkerboard(across)">
                                      <p:cBhvr>
                                        <p:cTn id="38" dur="500"/>
                                        <p:tgtEl>
                                          <p:spTgt spid="974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7" grpId="0"/>
      <p:bldP spid="974858" grpId="0" build="p"/>
      <p:bldP spid="9748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6898" name="Group 2"/>
          <p:cNvGrpSpPr>
            <a:grpSpLocks/>
          </p:cNvGrpSpPr>
          <p:nvPr/>
        </p:nvGrpSpPr>
        <p:grpSpPr bwMode="auto">
          <a:xfrm>
            <a:off x="1828800" y="1600200"/>
            <a:ext cx="3505200" cy="1905000"/>
            <a:chOff x="1152" y="1008"/>
            <a:chExt cx="2208" cy="1200"/>
          </a:xfrm>
        </p:grpSpPr>
        <p:sp>
          <p:nvSpPr>
            <p:cNvPr id="15369"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5370"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371"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15372"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76903"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364"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76905"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4?</a:t>
            </a:r>
            <a:br>
              <a:rPr lang="en-US" altLang="en-US" sz="2600" b="1" smtClean="0">
                <a:solidFill>
                  <a:srgbClr val="FFFF00"/>
                </a:solidFill>
              </a:rPr>
            </a:br>
            <a:endParaRPr lang="en-US" altLang="en-US" sz="2600" b="1" smtClean="0">
              <a:solidFill>
                <a:srgbClr val="FFFF00"/>
              </a:solidFill>
            </a:endParaRPr>
          </a:p>
        </p:txBody>
      </p:sp>
      <p:sp>
        <p:nvSpPr>
          <p:cNvPr id="976906"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buFontTx/>
              <a:buNone/>
              <a:tabLst>
                <a:tab pos="4511675" algn="l"/>
              </a:tabLst>
            </a:pPr>
            <a:r>
              <a:rPr lang="en-US" altLang="en-US" sz="2400" b="1" smtClean="0">
                <a:solidFill>
                  <a:schemeClr val="bg1"/>
                </a:solidFill>
              </a:rPr>
              <a:t>Wrong Answer</a:t>
            </a:r>
          </a:p>
          <a:p>
            <a:pPr>
              <a:lnSpc>
                <a:spcPct val="80000"/>
              </a:lnSpc>
              <a:buFontTx/>
              <a:buNone/>
              <a:tabLst>
                <a:tab pos="4511675" algn="l"/>
              </a:tabLst>
            </a:pPr>
            <a:endParaRPr lang="en-US" altLang="en-US" sz="1200" b="1" smtClean="0">
              <a:solidFill>
                <a:schemeClr val="bg1"/>
              </a:solidFill>
            </a:endParaRPr>
          </a:p>
          <a:p>
            <a:pPr>
              <a:lnSpc>
                <a:spcPct val="80000"/>
              </a:lnSpc>
              <a:buFontTx/>
              <a:buNone/>
              <a:tabLst>
                <a:tab pos="4511675" algn="l"/>
              </a:tabLst>
            </a:pPr>
            <a:r>
              <a:rPr lang="en-US" altLang="en-US" sz="2400" b="1" smtClean="0">
                <a:solidFill>
                  <a:schemeClr val="bg1"/>
                </a:solidFill>
              </a:rPr>
              <a:t>Correct Answer</a:t>
            </a:r>
          </a:p>
        </p:txBody>
      </p:sp>
      <p:sp>
        <p:nvSpPr>
          <p:cNvPr id="976907"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buFontTx/>
              <a:buNone/>
            </a:pPr>
            <a:r>
              <a:rPr lang="en-US" altLang="en-US" sz="2400" b="1" smtClean="0">
                <a:solidFill>
                  <a:schemeClr val="bg1"/>
                </a:solidFill>
              </a:rPr>
              <a:t>Wrong Answer</a:t>
            </a:r>
            <a:r>
              <a:rPr lang="en-US" altLang="en-US" sz="2000" b="1" smtClean="0">
                <a:solidFill>
                  <a:schemeClr val="bg1"/>
                </a:solidFill>
              </a:rPr>
              <a:t> </a:t>
            </a:r>
          </a:p>
          <a:p>
            <a:pPr>
              <a:lnSpc>
                <a:spcPct val="80000"/>
              </a:lnSpc>
              <a:buFontTx/>
              <a:buNone/>
            </a:pPr>
            <a:endParaRPr lang="en-US" altLang="en-US" sz="1200" b="1" smtClean="0">
              <a:solidFill>
                <a:schemeClr val="bg1"/>
              </a:solidFill>
            </a:endParaRPr>
          </a:p>
          <a:p>
            <a:pPr>
              <a:lnSpc>
                <a:spcPct val="80000"/>
              </a:lnSpc>
              <a:buFontTx/>
              <a:buNone/>
            </a:pPr>
            <a:r>
              <a:rPr lang="en-US" altLang="en-US" sz="2400" b="1" smtClean="0">
                <a:solidFill>
                  <a:schemeClr val="bg1"/>
                </a:solidFill>
              </a:rPr>
              <a:t>Wrong Answer</a:t>
            </a:r>
          </a:p>
          <a:p>
            <a:pPr>
              <a:lnSpc>
                <a:spcPct val="80000"/>
              </a:lnSpc>
              <a:buFontTx/>
              <a:buNone/>
            </a:pPr>
            <a:endParaRPr lang="en-US" altLang="en-US" sz="1400" smtClean="0"/>
          </a:p>
        </p:txBody>
      </p:sp>
      <p:sp>
        <p:nvSpPr>
          <p:cNvPr id="15368" name="Rectangle 13"/>
          <p:cNvSpPr>
            <a:spLocks noChangeArrowheads="1"/>
          </p:cNvSpPr>
          <p:nvPr/>
        </p:nvSpPr>
        <p:spPr bwMode="auto">
          <a:xfrm>
            <a:off x="7010400" y="27432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$500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6905"/>
                                        </p:tgtEl>
                                        <p:attrNameLst>
                                          <p:attrName>style.visibility</p:attrName>
                                        </p:attrNameLst>
                                      </p:cBhvr>
                                      <p:to>
                                        <p:strVal val="visible"/>
                                      </p:to>
                                    </p:set>
                                    <p:anim calcmode="lin" valueType="num">
                                      <p:cBhvr>
                                        <p:cTn id="7" dur="1000" fill="hold"/>
                                        <p:tgtEl>
                                          <p:spTgt spid="976905"/>
                                        </p:tgtEl>
                                        <p:attrNameLst>
                                          <p:attrName>ppt_x</p:attrName>
                                        </p:attrNameLst>
                                      </p:cBhvr>
                                      <p:tavLst>
                                        <p:tav tm="0">
                                          <p:val>
                                            <p:strVal val="#ppt_x-.2"/>
                                          </p:val>
                                        </p:tav>
                                        <p:tav tm="100000">
                                          <p:val>
                                            <p:strVal val="#ppt_x"/>
                                          </p:val>
                                        </p:tav>
                                      </p:tavLst>
                                    </p:anim>
                                    <p:anim calcmode="lin" valueType="num">
                                      <p:cBhvr>
                                        <p:cTn id="8" dur="1000" fill="hold"/>
                                        <p:tgtEl>
                                          <p:spTgt spid="9769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6905"/>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6906">
                                            <p:txEl>
                                              <p:pRg st="0" end="0"/>
                                            </p:txEl>
                                          </p:spTgt>
                                        </p:tgtEl>
                                        <p:attrNameLst>
                                          <p:attrName>style.visibility</p:attrName>
                                        </p:attrNameLst>
                                      </p:cBhvr>
                                      <p:to>
                                        <p:strVal val="visible"/>
                                      </p:to>
                                    </p:set>
                                    <p:anim calcmode="lin" valueType="num">
                                      <p:cBhvr>
                                        <p:cTn id="12" dur="500" fill="hold"/>
                                        <p:tgtEl>
                                          <p:spTgt spid="97690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6906">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76906">
                                            <p:txEl>
                                              <p:pRg st="2" end="2"/>
                                            </p:txEl>
                                          </p:spTgt>
                                        </p:tgtEl>
                                        <p:attrNameLst>
                                          <p:attrName>style.visibility</p:attrName>
                                        </p:attrNameLst>
                                      </p:cBhvr>
                                      <p:to>
                                        <p:strVal val="visible"/>
                                      </p:to>
                                    </p:set>
                                    <p:anim calcmode="lin" valueType="num">
                                      <p:cBhvr>
                                        <p:cTn id="16" dur="500" fill="hold"/>
                                        <p:tgtEl>
                                          <p:spTgt spid="976906">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76906">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76907">
                                            <p:txEl>
                                              <p:pRg st="0" end="0"/>
                                            </p:txEl>
                                          </p:spTgt>
                                        </p:tgtEl>
                                        <p:attrNameLst>
                                          <p:attrName>style.visibility</p:attrName>
                                        </p:attrNameLst>
                                      </p:cBhvr>
                                      <p:to>
                                        <p:strVal val="visible"/>
                                      </p:to>
                                    </p:set>
                                    <p:anim calcmode="lin" valueType="num">
                                      <p:cBhvr>
                                        <p:cTn id="20" dur="500" fill="hold"/>
                                        <p:tgtEl>
                                          <p:spTgt spid="976907">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76907">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976907">
                                            <p:txEl>
                                              <p:pRg st="2" end="2"/>
                                            </p:txEl>
                                          </p:spTgt>
                                        </p:tgtEl>
                                        <p:attrNameLst>
                                          <p:attrName>style.visibility</p:attrName>
                                        </p:attrNameLst>
                                      </p:cBhvr>
                                      <p:to>
                                        <p:strVal val="visible"/>
                                      </p:to>
                                    </p:set>
                                    <p:anim calcmode="lin" valueType="num">
                                      <p:cBhvr>
                                        <p:cTn id="24" dur="500" fill="hold"/>
                                        <p:tgtEl>
                                          <p:spTgt spid="976907">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7690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976898"/>
                                        </p:tgtEl>
                                        <p:attrNameLst>
                                          <p:attrName>style.visibility</p:attrName>
                                        </p:attrNameLst>
                                      </p:cBhvr>
                                      <p:to>
                                        <p:strVal val="visible"/>
                                      </p:to>
                                    </p:set>
                                    <p:anim calcmode="lin" valueType="num">
                                      <p:cBhvr>
                                        <p:cTn id="30" dur="1000" fill="hold"/>
                                        <p:tgtEl>
                                          <p:spTgt spid="976898"/>
                                        </p:tgtEl>
                                        <p:attrNameLst>
                                          <p:attrName>ppt_w</p:attrName>
                                        </p:attrNameLst>
                                      </p:cBhvr>
                                      <p:tavLst>
                                        <p:tav tm="0">
                                          <p:val>
                                            <p:fltVal val="0"/>
                                          </p:val>
                                        </p:tav>
                                        <p:tav tm="100000">
                                          <p:val>
                                            <p:strVal val="#ppt_w"/>
                                          </p:val>
                                        </p:tav>
                                      </p:tavLst>
                                    </p:anim>
                                    <p:anim calcmode="lin" valueType="num">
                                      <p:cBhvr>
                                        <p:cTn id="31" dur="1000" fill="hold"/>
                                        <p:tgtEl>
                                          <p:spTgt spid="976898"/>
                                        </p:tgtEl>
                                        <p:attrNameLst>
                                          <p:attrName>ppt_h</p:attrName>
                                        </p:attrNameLst>
                                      </p:cBhvr>
                                      <p:tavLst>
                                        <p:tav tm="0">
                                          <p:val>
                                            <p:fltVal val="0"/>
                                          </p:val>
                                        </p:tav>
                                        <p:tav tm="100000">
                                          <p:val>
                                            <p:strVal val="#ppt_h"/>
                                          </p:val>
                                        </p:tav>
                                      </p:tavLst>
                                    </p:anim>
                                    <p:anim calcmode="lin" valueType="num">
                                      <p:cBhvr>
                                        <p:cTn id="32" dur="1000" fill="hold"/>
                                        <p:tgtEl>
                                          <p:spTgt spid="976898"/>
                                        </p:tgtEl>
                                        <p:attrNameLst>
                                          <p:attrName>style.rotation</p:attrName>
                                        </p:attrNameLst>
                                      </p:cBhvr>
                                      <p:tavLst>
                                        <p:tav tm="0">
                                          <p:val>
                                            <p:fltVal val="90"/>
                                          </p:val>
                                        </p:tav>
                                        <p:tav tm="100000">
                                          <p:val>
                                            <p:fltVal val="0"/>
                                          </p:val>
                                        </p:tav>
                                      </p:tavLst>
                                    </p:anim>
                                    <p:animEffect transition="in" filter="fade">
                                      <p:cBhvr>
                                        <p:cTn id="33" dur="1000"/>
                                        <p:tgtEl>
                                          <p:spTgt spid="97689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976903"/>
                                        </p:tgtEl>
                                        <p:attrNameLst>
                                          <p:attrName>style.visibility</p:attrName>
                                        </p:attrNameLst>
                                      </p:cBhvr>
                                      <p:to>
                                        <p:strVal val="visible"/>
                                      </p:to>
                                    </p:set>
                                    <p:animEffect transition="in" filter="checkerboard(across)">
                                      <p:cBhvr>
                                        <p:cTn id="38" dur="500"/>
                                        <p:tgtEl>
                                          <p:spTgt spid="976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905" grpId="0"/>
      <p:bldP spid="976906" grpId="0" build="p"/>
      <p:bldP spid="9769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8946" name="Group 2"/>
          <p:cNvGrpSpPr>
            <a:grpSpLocks/>
          </p:cNvGrpSpPr>
          <p:nvPr/>
        </p:nvGrpSpPr>
        <p:grpSpPr bwMode="auto">
          <a:xfrm>
            <a:off x="1828800" y="1600200"/>
            <a:ext cx="3505200" cy="1905000"/>
            <a:chOff x="1152" y="1008"/>
            <a:chExt cx="2208" cy="1200"/>
          </a:xfrm>
        </p:grpSpPr>
        <p:sp>
          <p:nvSpPr>
            <p:cNvPr id="17417"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7418"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7419"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17420"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78951"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7412"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78953"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5?</a:t>
            </a:r>
            <a:br>
              <a:rPr lang="en-US" altLang="en-US" sz="2600" b="1" smtClean="0">
                <a:solidFill>
                  <a:srgbClr val="FFFF00"/>
                </a:solidFill>
              </a:rPr>
            </a:br>
            <a:endParaRPr lang="en-US" altLang="en-US" sz="2600" b="1" smtClean="0">
              <a:solidFill>
                <a:srgbClr val="FFFF00"/>
              </a:solidFill>
            </a:endParaRPr>
          </a:p>
        </p:txBody>
      </p:sp>
      <p:sp>
        <p:nvSpPr>
          <p:cNvPr id="978954"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Correct Answer</a:t>
            </a:r>
          </a:p>
        </p:txBody>
      </p:sp>
      <p:sp>
        <p:nvSpPr>
          <p:cNvPr id="978955"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Wrong Answer</a:t>
            </a:r>
          </a:p>
          <a:p>
            <a:pPr>
              <a:buFontTx/>
              <a:buNone/>
            </a:pPr>
            <a:endParaRPr lang="en-US" altLang="en-US" sz="10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
        <p:nvSpPr>
          <p:cNvPr id="17416" name="Rectangle 13"/>
          <p:cNvSpPr>
            <a:spLocks noChangeArrowheads="1"/>
          </p:cNvSpPr>
          <p:nvPr/>
        </p:nvSpPr>
        <p:spPr bwMode="auto">
          <a:xfrm>
            <a:off x="7010400" y="24384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$1000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8953"/>
                                        </p:tgtEl>
                                        <p:attrNameLst>
                                          <p:attrName>style.visibility</p:attrName>
                                        </p:attrNameLst>
                                      </p:cBhvr>
                                      <p:to>
                                        <p:strVal val="visible"/>
                                      </p:to>
                                    </p:set>
                                    <p:anim calcmode="lin" valueType="num">
                                      <p:cBhvr>
                                        <p:cTn id="7" dur="1000" fill="hold"/>
                                        <p:tgtEl>
                                          <p:spTgt spid="978953"/>
                                        </p:tgtEl>
                                        <p:attrNameLst>
                                          <p:attrName>ppt_x</p:attrName>
                                        </p:attrNameLst>
                                      </p:cBhvr>
                                      <p:tavLst>
                                        <p:tav tm="0">
                                          <p:val>
                                            <p:strVal val="#ppt_x-.2"/>
                                          </p:val>
                                        </p:tav>
                                        <p:tav tm="100000">
                                          <p:val>
                                            <p:strVal val="#ppt_x"/>
                                          </p:val>
                                        </p:tav>
                                      </p:tavLst>
                                    </p:anim>
                                    <p:anim calcmode="lin" valueType="num">
                                      <p:cBhvr>
                                        <p:cTn id="8" dur="1000" fill="hold"/>
                                        <p:tgtEl>
                                          <p:spTgt spid="9789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8953"/>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8954">
                                            <p:txEl>
                                              <p:pRg st="0" end="0"/>
                                            </p:txEl>
                                          </p:spTgt>
                                        </p:tgtEl>
                                        <p:attrNameLst>
                                          <p:attrName>style.visibility</p:attrName>
                                        </p:attrNameLst>
                                      </p:cBhvr>
                                      <p:to>
                                        <p:strVal val="visible"/>
                                      </p:to>
                                    </p:set>
                                    <p:anim calcmode="lin" valueType="num">
                                      <p:cBhvr>
                                        <p:cTn id="12" dur="500" fill="hold"/>
                                        <p:tgtEl>
                                          <p:spTgt spid="97895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895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78954">
                                            <p:txEl>
                                              <p:pRg st="2" end="2"/>
                                            </p:txEl>
                                          </p:spTgt>
                                        </p:tgtEl>
                                        <p:attrNameLst>
                                          <p:attrName>style.visibility</p:attrName>
                                        </p:attrNameLst>
                                      </p:cBhvr>
                                      <p:to>
                                        <p:strVal val="visible"/>
                                      </p:to>
                                    </p:set>
                                    <p:anim calcmode="lin" valueType="num">
                                      <p:cBhvr>
                                        <p:cTn id="18" dur="500" fill="hold"/>
                                        <p:tgtEl>
                                          <p:spTgt spid="97895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78954">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78955">
                                            <p:txEl>
                                              <p:pRg st="0" end="0"/>
                                            </p:txEl>
                                          </p:spTgt>
                                        </p:tgtEl>
                                        <p:attrNameLst>
                                          <p:attrName>style.visibility</p:attrName>
                                        </p:attrNameLst>
                                      </p:cBhvr>
                                      <p:to>
                                        <p:strVal val="visible"/>
                                      </p:to>
                                    </p:set>
                                    <p:anim calcmode="lin" valueType="num">
                                      <p:cBhvr>
                                        <p:cTn id="22" dur="500" fill="hold"/>
                                        <p:tgtEl>
                                          <p:spTgt spid="978955">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7895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78955">
                                            <p:txEl>
                                              <p:pRg st="2" end="2"/>
                                            </p:txEl>
                                          </p:spTgt>
                                        </p:tgtEl>
                                        <p:attrNameLst>
                                          <p:attrName>style.visibility</p:attrName>
                                        </p:attrNameLst>
                                      </p:cBhvr>
                                      <p:to>
                                        <p:strVal val="visible"/>
                                      </p:to>
                                    </p:set>
                                    <p:anim calcmode="lin" valueType="num">
                                      <p:cBhvr>
                                        <p:cTn id="28" dur="500" fill="hold"/>
                                        <p:tgtEl>
                                          <p:spTgt spid="97895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7895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978946"/>
                                        </p:tgtEl>
                                        <p:attrNameLst>
                                          <p:attrName>style.visibility</p:attrName>
                                        </p:attrNameLst>
                                      </p:cBhvr>
                                      <p:to>
                                        <p:strVal val="visible"/>
                                      </p:to>
                                    </p:set>
                                    <p:anim calcmode="lin" valueType="num">
                                      <p:cBhvr>
                                        <p:cTn id="34" dur="1000" fill="hold"/>
                                        <p:tgtEl>
                                          <p:spTgt spid="978946"/>
                                        </p:tgtEl>
                                        <p:attrNameLst>
                                          <p:attrName>ppt_w</p:attrName>
                                        </p:attrNameLst>
                                      </p:cBhvr>
                                      <p:tavLst>
                                        <p:tav tm="0">
                                          <p:val>
                                            <p:fltVal val="0"/>
                                          </p:val>
                                        </p:tav>
                                        <p:tav tm="100000">
                                          <p:val>
                                            <p:strVal val="#ppt_w"/>
                                          </p:val>
                                        </p:tav>
                                      </p:tavLst>
                                    </p:anim>
                                    <p:anim calcmode="lin" valueType="num">
                                      <p:cBhvr>
                                        <p:cTn id="35" dur="1000" fill="hold"/>
                                        <p:tgtEl>
                                          <p:spTgt spid="978946"/>
                                        </p:tgtEl>
                                        <p:attrNameLst>
                                          <p:attrName>ppt_h</p:attrName>
                                        </p:attrNameLst>
                                      </p:cBhvr>
                                      <p:tavLst>
                                        <p:tav tm="0">
                                          <p:val>
                                            <p:fltVal val="0"/>
                                          </p:val>
                                        </p:tav>
                                        <p:tav tm="100000">
                                          <p:val>
                                            <p:strVal val="#ppt_h"/>
                                          </p:val>
                                        </p:tav>
                                      </p:tavLst>
                                    </p:anim>
                                    <p:anim calcmode="lin" valueType="num">
                                      <p:cBhvr>
                                        <p:cTn id="36" dur="1000" fill="hold"/>
                                        <p:tgtEl>
                                          <p:spTgt spid="978946"/>
                                        </p:tgtEl>
                                        <p:attrNameLst>
                                          <p:attrName>style.rotation</p:attrName>
                                        </p:attrNameLst>
                                      </p:cBhvr>
                                      <p:tavLst>
                                        <p:tav tm="0">
                                          <p:val>
                                            <p:fltVal val="90"/>
                                          </p:val>
                                        </p:tav>
                                        <p:tav tm="100000">
                                          <p:val>
                                            <p:fltVal val="0"/>
                                          </p:val>
                                        </p:tav>
                                      </p:tavLst>
                                    </p:anim>
                                    <p:animEffect transition="in" filter="fade">
                                      <p:cBhvr>
                                        <p:cTn id="37" dur="1000"/>
                                        <p:tgtEl>
                                          <p:spTgt spid="9789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78951"/>
                                        </p:tgtEl>
                                        <p:attrNameLst>
                                          <p:attrName>style.visibility</p:attrName>
                                        </p:attrNameLst>
                                      </p:cBhvr>
                                      <p:to>
                                        <p:strVal val="visible"/>
                                      </p:to>
                                    </p:set>
                                    <p:animEffect transition="in" filter="checkerboard(across)">
                                      <p:cBhvr>
                                        <p:cTn id="42" dur="500"/>
                                        <p:tgtEl>
                                          <p:spTgt spid="978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53" grpId="0"/>
      <p:bldP spid="978954" grpId="0" build="p"/>
      <p:bldP spid="9789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0994" name="Group 2"/>
          <p:cNvGrpSpPr>
            <a:grpSpLocks/>
          </p:cNvGrpSpPr>
          <p:nvPr/>
        </p:nvGrpSpPr>
        <p:grpSpPr bwMode="auto">
          <a:xfrm>
            <a:off x="1828800" y="1600200"/>
            <a:ext cx="3505200" cy="1905000"/>
            <a:chOff x="1152" y="1008"/>
            <a:chExt cx="2208" cy="1200"/>
          </a:xfrm>
        </p:grpSpPr>
        <p:sp>
          <p:nvSpPr>
            <p:cNvPr id="19465"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9466"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9467"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19468"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80999"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9460"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1001"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6?</a:t>
            </a:r>
            <a:br>
              <a:rPr lang="en-US" altLang="en-US" sz="2600" b="1" smtClean="0">
                <a:solidFill>
                  <a:srgbClr val="FFFF00"/>
                </a:solidFill>
              </a:rPr>
            </a:br>
            <a:endParaRPr lang="en-US" altLang="en-US" sz="2600" b="1" smtClean="0">
              <a:solidFill>
                <a:srgbClr val="FFFF00"/>
              </a:solidFill>
            </a:endParaRPr>
          </a:p>
        </p:txBody>
      </p:sp>
      <p:sp>
        <p:nvSpPr>
          <p:cNvPr id="981002"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81003"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en-US" altLang="en-US" sz="2400" b="1" smtClean="0">
                <a:solidFill>
                  <a:schemeClr val="bg1"/>
                </a:solidFill>
              </a:rPr>
              <a:t>Wrong Answer</a:t>
            </a:r>
          </a:p>
          <a:p>
            <a:pPr>
              <a:lnSpc>
                <a:spcPct val="90000"/>
              </a:lnSpc>
              <a:buFontTx/>
              <a:buNone/>
            </a:pPr>
            <a:endParaRPr lang="en-US" altLang="en-US" sz="1400" b="1" smtClean="0">
              <a:solidFill>
                <a:schemeClr val="bg1"/>
              </a:solidFill>
            </a:endParaRPr>
          </a:p>
          <a:p>
            <a:pPr>
              <a:lnSpc>
                <a:spcPct val="90000"/>
              </a:lnSpc>
              <a:buFontTx/>
              <a:buNone/>
            </a:pPr>
            <a:r>
              <a:rPr lang="en-US" altLang="en-US" sz="2400" b="1" smtClean="0">
                <a:solidFill>
                  <a:schemeClr val="bg1"/>
                </a:solidFill>
              </a:rPr>
              <a:t>Correct Answer</a:t>
            </a:r>
          </a:p>
          <a:p>
            <a:pPr>
              <a:buFontTx/>
              <a:buNone/>
            </a:pPr>
            <a:endParaRPr lang="en-US" altLang="en-US" sz="1600" smtClean="0"/>
          </a:p>
        </p:txBody>
      </p:sp>
      <p:sp>
        <p:nvSpPr>
          <p:cNvPr id="19464" name="Rectangle 13"/>
          <p:cNvSpPr>
            <a:spLocks noChangeArrowheads="1"/>
          </p:cNvSpPr>
          <p:nvPr/>
        </p:nvSpPr>
        <p:spPr bwMode="auto">
          <a:xfrm>
            <a:off x="7010400" y="21336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$5000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1001"/>
                                        </p:tgtEl>
                                        <p:attrNameLst>
                                          <p:attrName>style.visibility</p:attrName>
                                        </p:attrNameLst>
                                      </p:cBhvr>
                                      <p:to>
                                        <p:strVal val="visible"/>
                                      </p:to>
                                    </p:set>
                                    <p:anim calcmode="lin" valueType="num">
                                      <p:cBhvr>
                                        <p:cTn id="7" dur="1000" fill="hold"/>
                                        <p:tgtEl>
                                          <p:spTgt spid="981001"/>
                                        </p:tgtEl>
                                        <p:attrNameLst>
                                          <p:attrName>ppt_x</p:attrName>
                                        </p:attrNameLst>
                                      </p:cBhvr>
                                      <p:tavLst>
                                        <p:tav tm="0">
                                          <p:val>
                                            <p:strVal val="#ppt_x-.2"/>
                                          </p:val>
                                        </p:tav>
                                        <p:tav tm="100000">
                                          <p:val>
                                            <p:strVal val="#ppt_x"/>
                                          </p:val>
                                        </p:tav>
                                      </p:tavLst>
                                    </p:anim>
                                    <p:anim calcmode="lin" valueType="num">
                                      <p:cBhvr>
                                        <p:cTn id="8" dur="1000" fill="hold"/>
                                        <p:tgtEl>
                                          <p:spTgt spid="981001"/>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1001"/>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1002">
                                            <p:txEl>
                                              <p:pRg st="0" end="0"/>
                                            </p:txEl>
                                          </p:spTgt>
                                        </p:tgtEl>
                                        <p:attrNameLst>
                                          <p:attrName>style.visibility</p:attrName>
                                        </p:attrNameLst>
                                      </p:cBhvr>
                                      <p:to>
                                        <p:strVal val="visible"/>
                                      </p:to>
                                    </p:set>
                                    <p:anim calcmode="lin" valueType="num">
                                      <p:cBhvr>
                                        <p:cTn id="12" dur="500" fill="hold"/>
                                        <p:tgtEl>
                                          <p:spTgt spid="98100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100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1002">
                                            <p:txEl>
                                              <p:pRg st="2" end="2"/>
                                            </p:txEl>
                                          </p:spTgt>
                                        </p:tgtEl>
                                        <p:attrNameLst>
                                          <p:attrName>style.visibility</p:attrName>
                                        </p:attrNameLst>
                                      </p:cBhvr>
                                      <p:to>
                                        <p:strVal val="visible"/>
                                      </p:to>
                                    </p:set>
                                    <p:anim calcmode="lin" valueType="num">
                                      <p:cBhvr>
                                        <p:cTn id="18" dur="500" fill="hold"/>
                                        <p:tgtEl>
                                          <p:spTgt spid="981002">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1002">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981003">
                                            <p:txEl>
                                              <p:pRg st="0" end="0"/>
                                            </p:txEl>
                                          </p:spTgt>
                                        </p:tgtEl>
                                        <p:attrNameLst>
                                          <p:attrName>style.visibility</p:attrName>
                                        </p:attrNameLst>
                                      </p:cBhvr>
                                      <p:to>
                                        <p:strVal val="visible"/>
                                      </p:to>
                                    </p:set>
                                    <p:anim calcmode="lin" valueType="num">
                                      <p:cBhvr>
                                        <p:cTn id="22" dur="500" fill="hold"/>
                                        <p:tgtEl>
                                          <p:spTgt spid="98100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100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1003">
                                            <p:txEl>
                                              <p:pRg st="2" end="2"/>
                                            </p:txEl>
                                          </p:spTgt>
                                        </p:tgtEl>
                                        <p:attrNameLst>
                                          <p:attrName>style.visibility</p:attrName>
                                        </p:attrNameLst>
                                      </p:cBhvr>
                                      <p:to>
                                        <p:strVal val="visible"/>
                                      </p:to>
                                    </p:set>
                                    <p:anim calcmode="lin" valueType="num">
                                      <p:cBhvr>
                                        <p:cTn id="28" dur="500" fill="hold"/>
                                        <p:tgtEl>
                                          <p:spTgt spid="98100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100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980994"/>
                                        </p:tgtEl>
                                        <p:attrNameLst>
                                          <p:attrName>style.visibility</p:attrName>
                                        </p:attrNameLst>
                                      </p:cBhvr>
                                      <p:to>
                                        <p:strVal val="visible"/>
                                      </p:to>
                                    </p:set>
                                    <p:anim calcmode="lin" valueType="num">
                                      <p:cBhvr>
                                        <p:cTn id="34" dur="1000" fill="hold"/>
                                        <p:tgtEl>
                                          <p:spTgt spid="980994"/>
                                        </p:tgtEl>
                                        <p:attrNameLst>
                                          <p:attrName>ppt_w</p:attrName>
                                        </p:attrNameLst>
                                      </p:cBhvr>
                                      <p:tavLst>
                                        <p:tav tm="0">
                                          <p:val>
                                            <p:fltVal val="0"/>
                                          </p:val>
                                        </p:tav>
                                        <p:tav tm="100000">
                                          <p:val>
                                            <p:strVal val="#ppt_w"/>
                                          </p:val>
                                        </p:tav>
                                      </p:tavLst>
                                    </p:anim>
                                    <p:anim calcmode="lin" valueType="num">
                                      <p:cBhvr>
                                        <p:cTn id="35" dur="1000" fill="hold"/>
                                        <p:tgtEl>
                                          <p:spTgt spid="980994"/>
                                        </p:tgtEl>
                                        <p:attrNameLst>
                                          <p:attrName>ppt_h</p:attrName>
                                        </p:attrNameLst>
                                      </p:cBhvr>
                                      <p:tavLst>
                                        <p:tav tm="0">
                                          <p:val>
                                            <p:fltVal val="0"/>
                                          </p:val>
                                        </p:tav>
                                        <p:tav tm="100000">
                                          <p:val>
                                            <p:strVal val="#ppt_h"/>
                                          </p:val>
                                        </p:tav>
                                      </p:tavLst>
                                    </p:anim>
                                    <p:anim calcmode="lin" valueType="num">
                                      <p:cBhvr>
                                        <p:cTn id="36" dur="1000" fill="hold"/>
                                        <p:tgtEl>
                                          <p:spTgt spid="980994"/>
                                        </p:tgtEl>
                                        <p:attrNameLst>
                                          <p:attrName>style.rotation</p:attrName>
                                        </p:attrNameLst>
                                      </p:cBhvr>
                                      <p:tavLst>
                                        <p:tav tm="0">
                                          <p:val>
                                            <p:fltVal val="90"/>
                                          </p:val>
                                        </p:tav>
                                        <p:tav tm="100000">
                                          <p:val>
                                            <p:fltVal val="0"/>
                                          </p:val>
                                        </p:tav>
                                      </p:tavLst>
                                    </p:anim>
                                    <p:animEffect transition="in" filter="fade">
                                      <p:cBhvr>
                                        <p:cTn id="37" dur="1000"/>
                                        <p:tgtEl>
                                          <p:spTgt spid="98099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80999"/>
                                        </p:tgtEl>
                                        <p:attrNameLst>
                                          <p:attrName>style.visibility</p:attrName>
                                        </p:attrNameLst>
                                      </p:cBhvr>
                                      <p:to>
                                        <p:strVal val="visible"/>
                                      </p:to>
                                    </p:set>
                                    <p:animEffect transition="in" filter="checkerboard(across)">
                                      <p:cBhvr>
                                        <p:cTn id="42" dur="500"/>
                                        <p:tgtEl>
                                          <p:spTgt spid="980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1001" grpId="0"/>
      <p:bldP spid="981002" grpId="0" build="p"/>
      <p:bldP spid="9810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3042" name="Group 2"/>
          <p:cNvGrpSpPr>
            <a:grpSpLocks/>
          </p:cNvGrpSpPr>
          <p:nvPr/>
        </p:nvGrpSpPr>
        <p:grpSpPr bwMode="auto">
          <a:xfrm>
            <a:off x="1828800" y="1600200"/>
            <a:ext cx="3505200" cy="1905000"/>
            <a:chOff x="1152" y="1008"/>
            <a:chExt cx="2208" cy="1200"/>
          </a:xfrm>
        </p:grpSpPr>
        <p:sp>
          <p:nvSpPr>
            <p:cNvPr id="21513"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21514"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1515"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21516"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83047" name="AutoShape 7" descr="Denim"/>
          <p:cNvSpPr>
            <a:spLocks noChangeArrowheads="1"/>
          </p:cNvSpPr>
          <p:nvPr/>
        </p:nvSpPr>
        <p:spPr bwMode="auto">
          <a:xfrm>
            <a:off x="4572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1508"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3049"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7?</a:t>
            </a:r>
            <a:br>
              <a:rPr lang="en-US" altLang="en-US" sz="2600" b="1" smtClean="0">
                <a:solidFill>
                  <a:srgbClr val="FFFF00"/>
                </a:solidFill>
              </a:rPr>
            </a:br>
            <a:endParaRPr lang="en-US" altLang="en-US" sz="2600" b="1" smtClean="0">
              <a:solidFill>
                <a:srgbClr val="FFFF00"/>
              </a:solidFill>
            </a:endParaRPr>
          </a:p>
        </p:txBody>
      </p:sp>
      <p:sp>
        <p:nvSpPr>
          <p:cNvPr id="983050"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Correct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Wrong Answer</a:t>
            </a:r>
          </a:p>
        </p:txBody>
      </p:sp>
      <p:sp>
        <p:nvSpPr>
          <p:cNvPr id="983051"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Wrong Answer</a:t>
            </a:r>
          </a:p>
          <a:p>
            <a:pPr>
              <a:buFontTx/>
              <a:buNone/>
            </a:pPr>
            <a:endParaRPr lang="en-US" altLang="en-US" sz="14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
        <p:nvSpPr>
          <p:cNvPr id="21512" name="Rectangle 13"/>
          <p:cNvSpPr>
            <a:spLocks noChangeArrowheads="1"/>
          </p:cNvSpPr>
          <p:nvPr/>
        </p:nvSpPr>
        <p:spPr bwMode="auto">
          <a:xfrm>
            <a:off x="6934200" y="18288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$10,000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3049"/>
                                        </p:tgtEl>
                                        <p:attrNameLst>
                                          <p:attrName>style.visibility</p:attrName>
                                        </p:attrNameLst>
                                      </p:cBhvr>
                                      <p:to>
                                        <p:strVal val="visible"/>
                                      </p:to>
                                    </p:set>
                                    <p:anim calcmode="lin" valueType="num">
                                      <p:cBhvr>
                                        <p:cTn id="7" dur="1000" fill="hold"/>
                                        <p:tgtEl>
                                          <p:spTgt spid="983049"/>
                                        </p:tgtEl>
                                        <p:attrNameLst>
                                          <p:attrName>ppt_x</p:attrName>
                                        </p:attrNameLst>
                                      </p:cBhvr>
                                      <p:tavLst>
                                        <p:tav tm="0">
                                          <p:val>
                                            <p:strVal val="#ppt_x-.2"/>
                                          </p:val>
                                        </p:tav>
                                        <p:tav tm="100000">
                                          <p:val>
                                            <p:strVal val="#ppt_x"/>
                                          </p:val>
                                        </p:tav>
                                      </p:tavLst>
                                    </p:anim>
                                    <p:anim calcmode="lin" valueType="num">
                                      <p:cBhvr>
                                        <p:cTn id="8" dur="1000" fill="hold"/>
                                        <p:tgtEl>
                                          <p:spTgt spid="9830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3049"/>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3050">
                                            <p:txEl>
                                              <p:pRg st="0" end="0"/>
                                            </p:txEl>
                                          </p:spTgt>
                                        </p:tgtEl>
                                        <p:attrNameLst>
                                          <p:attrName>style.visibility</p:attrName>
                                        </p:attrNameLst>
                                      </p:cBhvr>
                                      <p:to>
                                        <p:strVal val="visible"/>
                                      </p:to>
                                    </p:set>
                                    <p:anim calcmode="lin" valueType="num">
                                      <p:cBhvr>
                                        <p:cTn id="12" dur="500" fill="hold"/>
                                        <p:tgtEl>
                                          <p:spTgt spid="98305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3050">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83050">
                                            <p:txEl>
                                              <p:pRg st="2" end="2"/>
                                            </p:txEl>
                                          </p:spTgt>
                                        </p:tgtEl>
                                        <p:attrNameLst>
                                          <p:attrName>style.visibility</p:attrName>
                                        </p:attrNameLst>
                                      </p:cBhvr>
                                      <p:to>
                                        <p:strVal val="visible"/>
                                      </p:to>
                                    </p:set>
                                    <p:anim calcmode="lin" valueType="num">
                                      <p:cBhvr>
                                        <p:cTn id="16" dur="500" fill="hold"/>
                                        <p:tgtEl>
                                          <p:spTgt spid="983050">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83050">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83051">
                                            <p:txEl>
                                              <p:pRg st="0" end="0"/>
                                            </p:txEl>
                                          </p:spTgt>
                                        </p:tgtEl>
                                        <p:attrNameLst>
                                          <p:attrName>style.visibility</p:attrName>
                                        </p:attrNameLst>
                                      </p:cBhvr>
                                      <p:to>
                                        <p:strVal val="visible"/>
                                      </p:to>
                                    </p:set>
                                    <p:anim calcmode="lin" valueType="num">
                                      <p:cBhvr>
                                        <p:cTn id="20" dur="500" fill="hold"/>
                                        <p:tgtEl>
                                          <p:spTgt spid="983051">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83051">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983051">
                                            <p:txEl>
                                              <p:pRg st="2" end="2"/>
                                            </p:txEl>
                                          </p:spTgt>
                                        </p:tgtEl>
                                        <p:attrNameLst>
                                          <p:attrName>style.visibility</p:attrName>
                                        </p:attrNameLst>
                                      </p:cBhvr>
                                      <p:to>
                                        <p:strVal val="visible"/>
                                      </p:to>
                                    </p:set>
                                    <p:anim calcmode="lin" valueType="num">
                                      <p:cBhvr>
                                        <p:cTn id="24" dur="500" fill="hold"/>
                                        <p:tgtEl>
                                          <p:spTgt spid="983051">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830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983042"/>
                                        </p:tgtEl>
                                        <p:attrNameLst>
                                          <p:attrName>style.visibility</p:attrName>
                                        </p:attrNameLst>
                                      </p:cBhvr>
                                      <p:to>
                                        <p:strVal val="visible"/>
                                      </p:to>
                                    </p:set>
                                    <p:anim calcmode="lin" valueType="num">
                                      <p:cBhvr>
                                        <p:cTn id="30" dur="1000" fill="hold"/>
                                        <p:tgtEl>
                                          <p:spTgt spid="983042"/>
                                        </p:tgtEl>
                                        <p:attrNameLst>
                                          <p:attrName>ppt_w</p:attrName>
                                        </p:attrNameLst>
                                      </p:cBhvr>
                                      <p:tavLst>
                                        <p:tav tm="0">
                                          <p:val>
                                            <p:fltVal val="0"/>
                                          </p:val>
                                        </p:tav>
                                        <p:tav tm="100000">
                                          <p:val>
                                            <p:strVal val="#ppt_w"/>
                                          </p:val>
                                        </p:tav>
                                      </p:tavLst>
                                    </p:anim>
                                    <p:anim calcmode="lin" valueType="num">
                                      <p:cBhvr>
                                        <p:cTn id="31" dur="1000" fill="hold"/>
                                        <p:tgtEl>
                                          <p:spTgt spid="983042"/>
                                        </p:tgtEl>
                                        <p:attrNameLst>
                                          <p:attrName>ppt_h</p:attrName>
                                        </p:attrNameLst>
                                      </p:cBhvr>
                                      <p:tavLst>
                                        <p:tav tm="0">
                                          <p:val>
                                            <p:fltVal val="0"/>
                                          </p:val>
                                        </p:tav>
                                        <p:tav tm="100000">
                                          <p:val>
                                            <p:strVal val="#ppt_h"/>
                                          </p:val>
                                        </p:tav>
                                      </p:tavLst>
                                    </p:anim>
                                    <p:anim calcmode="lin" valueType="num">
                                      <p:cBhvr>
                                        <p:cTn id="32" dur="1000" fill="hold"/>
                                        <p:tgtEl>
                                          <p:spTgt spid="983042"/>
                                        </p:tgtEl>
                                        <p:attrNameLst>
                                          <p:attrName>style.rotation</p:attrName>
                                        </p:attrNameLst>
                                      </p:cBhvr>
                                      <p:tavLst>
                                        <p:tav tm="0">
                                          <p:val>
                                            <p:fltVal val="90"/>
                                          </p:val>
                                        </p:tav>
                                        <p:tav tm="100000">
                                          <p:val>
                                            <p:fltVal val="0"/>
                                          </p:val>
                                        </p:tav>
                                      </p:tavLst>
                                    </p:anim>
                                    <p:animEffect transition="in" filter="fade">
                                      <p:cBhvr>
                                        <p:cTn id="33" dur="1000"/>
                                        <p:tgtEl>
                                          <p:spTgt spid="9830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983047"/>
                                        </p:tgtEl>
                                        <p:attrNameLst>
                                          <p:attrName>style.visibility</p:attrName>
                                        </p:attrNameLst>
                                      </p:cBhvr>
                                      <p:to>
                                        <p:strVal val="visible"/>
                                      </p:to>
                                    </p:set>
                                    <p:animEffect transition="in" filter="checkerboard(across)">
                                      <p:cBhvr>
                                        <p:cTn id="38" dur="500"/>
                                        <p:tgtEl>
                                          <p:spTgt spid="983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9" grpId="0"/>
      <p:bldP spid="983050" grpId="0" build="p"/>
      <p:bldP spid="983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5090" name="Group 2"/>
          <p:cNvGrpSpPr>
            <a:grpSpLocks/>
          </p:cNvGrpSpPr>
          <p:nvPr/>
        </p:nvGrpSpPr>
        <p:grpSpPr bwMode="auto">
          <a:xfrm>
            <a:off x="1828800" y="1600200"/>
            <a:ext cx="3505200" cy="1905000"/>
            <a:chOff x="1152" y="1008"/>
            <a:chExt cx="2208" cy="1200"/>
          </a:xfrm>
        </p:grpSpPr>
        <p:sp>
          <p:nvSpPr>
            <p:cNvPr id="23561"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23562"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3563"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Yes</a:t>
              </a:r>
            </a:p>
          </p:txBody>
        </p:sp>
        <p:sp>
          <p:nvSpPr>
            <p:cNvPr id="23564"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a:solidFill>
                    <a:schemeClr val="bg1"/>
                  </a:solidFill>
                </a:rPr>
                <a:t>No</a:t>
              </a:r>
            </a:p>
          </p:txBody>
        </p:sp>
      </p:grpSp>
      <p:sp>
        <p:nvSpPr>
          <p:cNvPr id="985095"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3556"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5097"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US" altLang="en-US" sz="2600" b="1" smtClean="0">
                <a:solidFill>
                  <a:srgbClr val="FFFF00"/>
                </a:solidFill>
              </a:rPr>
              <a:t>Question 8?</a:t>
            </a:r>
            <a:br>
              <a:rPr lang="en-US" altLang="en-US" sz="2600" b="1" smtClean="0">
                <a:solidFill>
                  <a:srgbClr val="FFFF00"/>
                </a:solidFill>
              </a:rPr>
            </a:br>
            <a:endParaRPr lang="en-US" altLang="en-US" sz="2600" b="1" smtClean="0">
              <a:solidFill>
                <a:srgbClr val="FFFF00"/>
              </a:solidFill>
            </a:endParaRPr>
          </a:p>
        </p:txBody>
      </p:sp>
      <p:sp>
        <p:nvSpPr>
          <p:cNvPr id="985098"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smtClean="0">
                <a:solidFill>
                  <a:schemeClr val="bg1"/>
                </a:solidFill>
              </a:rPr>
              <a:t>Wrong Answer</a:t>
            </a:r>
          </a:p>
          <a:p>
            <a:pPr>
              <a:lnSpc>
                <a:spcPct val="90000"/>
              </a:lnSpc>
              <a:buFontTx/>
              <a:buNone/>
              <a:tabLst>
                <a:tab pos="4511675" algn="l"/>
              </a:tabLst>
            </a:pPr>
            <a:endParaRPr lang="en-US" altLang="en-US" sz="1400" b="1" smtClean="0">
              <a:solidFill>
                <a:schemeClr val="bg1"/>
              </a:solidFill>
            </a:endParaRPr>
          </a:p>
          <a:p>
            <a:pPr>
              <a:lnSpc>
                <a:spcPct val="90000"/>
              </a:lnSpc>
              <a:buFontTx/>
              <a:buNone/>
              <a:tabLst>
                <a:tab pos="4511675" algn="l"/>
              </a:tabLst>
            </a:pPr>
            <a:r>
              <a:rPr lang="en-US" altLang="en-US" sz="2400" b="1" smtClean="0">
                <a:solidFill>
                  <a:schemeClr val="bg1"/>
                </a:solidFill>
              </a:rPr>
              <a:t>Correct Answer</a:t>
            </a:r>
          </a:p>
        </p:txBody>
      </p:sp>
      <p:sp>
        <p:nvSpPr>
          <p:cNvPr id="985099"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en-US" altLang="en-US" sz="2400" b="1" smtClean="0">
                <a:solidFill>
                  <a:schemeClr val="bg1"/>
                </a:solidFill>
              </a:rPr>
              <a:t>Wrong Answer</a:t>
            </a:r>
          </a:p>
          <a:p>
            <a:pPr>
              <a:buFontTx/>
              <a:buNone/>
            </a:pPr>
            <a:endParaRPr lang="en-US" altLang="en-US" sz="1400" b="1" smtClean="0">
              <a:solidFill>
                <a:schemeClr val="bg1"/>
              </a:solidFill>
            </a:endParaRPr>
          </a:p>
          <a:p>
            <a:pPr>
              <a:buFontTx/>
              <a:buNone/>
            </a:pPr>
            <a:r>
              <a:rPr lang="en-US" altLang="en-US" sz="2400" b="1" smtClean="0">
                <a:solidFill>
                  <a:schemeClr val="bg1"/>
                </a:solidFill>
              </a:rPr>
              <a:t>Wrong Answer</a:t>
            </a:r>
          </a:p>
          <a:p>
            <a:pPr>
              <a:buFontTx/>
              <a:buNone/>
            </a:pPr>
            <a:endParaRPr lang="en-US" altLang="en-US" sz="1600" smtClean="0"/>
          </a:p>
        </p:txBody>
      </p:sp>
      <p:sp>
        <p:nvSpPr>
          <p:cNvPr id="23560" name="Rectangle 13"/>
          <p:cNvSpPr>
            <a:spLocks noChangeArrowheads="1"/>
          </p:cNvSpPr>
          <p:nvPr/>
        </p:nvSpPr>
        <p:spPr bwMode="auto">
          <a:xfrm>
            <a:off x="7010400" y="1524000"/>
            <a:ext cx="1219200" cy="381000"/>
          </a:xfrm>
          <a:prstGeom prst="rect">
            <a:avLst/>
          </a:prstGeom>
          <a:solidFill>
            <a:schemeClr val="tx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defRPr>
            </a:lvl1pPr>
            <a:lvl2pPr marL="742950" indent="-285750" algn="ctr">
              <a:defRPr sz="2400">
                <a:solidFill>
                  <a:schemeClr val="tx1"/>
                </a:solidFill>
                <a:latin typeface="Arial" panose="020B0604020202020204" pitchFamily="34" charset="0"/>
              </a:defRPr>
            </a:lvl2pPr>
            <a:lvl3pPr marL="1143000" indent="-228600" algn="ctr">
              <a:defRPr sz="2400">
                <a:solidFill>
                  <a:schemeClr val="tx1"/>
                </a:solidFill>
                <a:latin typeface="Arial" panose="020B0604020202020204" pitchFamily="34" charset="0"/>
              </a:defRPr>
            </a:lvl3pPr>
            <a:lvl4pPr marL="1600200" indent="-228600" algn="ctr">
              <a:defRPr sz="2400">
                <a:solidFill>
                  <a:schemeClr val="tx1"/>
                </a:solidFill>
                <a:latin typeface="Arial" panose="020B0604020202020204" pitchFamily="34" charset="0"/>
              </a:defRPr>
            </a:lvl4pPr>
            <a:lvl5pPr marL="2057400" indent="-228600" algn="ctr">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000" b="1">
                <a:solidFill>
                  <a:srgbClr val="FFFF00"/>
                </a:solidFill>
                <a:latin typeface="Franklin Gothic Medium Cond" pitchFamily="34" charset="0"/>
              </a:rPr>
              <a:t>$50,000</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5097"/>
                                        </p:tgtEl>
                                        <p:attrNameLst>
                                          <p:attrName>style.visibility</p:attrName>
                                        </p:attrNameLst>
                                      </p:cBhvr>
                                      <p:to>
                                        <p:strVal val="visible"/>
                                      </p:to>
                                    </p:set>
                                    <p:anim calcmode="lin" valueType="num">
                                      <p:cBhvr>
                                        <p:cTn id="7" dur="1000" fill="hold"/>
                                        <p:tgtEl>
                                          <p:spTgt spid="985097"/>
                                        </p:tgtEl>
                                        <p:attrNameLst>
                                          <p:attrName>ppt_x</p:attrName>
                                        </p:attrNameLst>
                                      </p:cBhvr>
                                      <p:tavLst>
                                        <p:tav tm="0">
                                          <p:val>
                                            <p:strVal val="#ppt_x-.2"/>
                                          </p:val>
                                        </p:tav>
                                        <p:tav tm="100000">
                                          <p:val>
                                            <p:strVal val="#ppt_x"/>
                                          </p:val>
                                        </p:tav>
                                      </p:tavLst>
                                    </p:anim>
                                    <p:anim calcmode="lin" valueType="num">
                                      <p:cBhvr>
                                        <p:cTn id="8" dur="1000" fill="hold"/>
                                        <p:tgtEl>
                                          <p:spTgt spid="985097"/>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5097"/>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5098">
                                            <p:txEl>
                                              <p:pRg st="0" end="0"/>
                                            </p:txEl>
                                          </p:spTgt>
                                        </p:tgtEl>
                                        <p:attrNameLst>
                                          <p:attrName>style.visibility</p:attrName>
                                        </p:attrNameLst>
                                      </p:cBhvr>
                                      <p:to>
                                        <p:strVal val="visible"/>
                                      </p:to>
                                    </p:set>
                                    <p:anim calcmode="lin" valueType="num">
                                      <p:cBhvr>
                                        <p:cTn id="12" dur="500" fill="hold"/>
                                        <p:tgtEl>
                                          <p:spTgt spid="98509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509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5098">
                                            <p:txEl>
                                              <p:pRg st="2" end="2"/>
                                            </p:txEl>
                                          </p:spTgt>
                                        </p:tgtEl>
                                        <p:attrNameLst>
                                          <p:attrName>style.visibility</p:attrName>
                                        </p:attrNameLst>
                                      </p:cBhvr>
                                      <p:to>
                                        <p:strVal val="visible"/>
                                      </p:to>
                                    </p:set>
                                    <p:anim calcmode="lin" valueType="num">
                                      <p:cBhvr>
                                        <p:cTn id="18" dur="500" fill="hold"/>
                                        <p:tgtEl>
                                          <p:spTgt spid="98509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5098">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85099">
                                            <p:txEl>
                                              <p:pRg st="0" end="0"/>
                                            </p:txEl>
                                          </p:spTgt>
                                        </p:tgtEl>
                                        <p:attrNameLst>
                                          <p:attrName>style.visibility</p:attrName>
                                        </p:attrNameLst>
                                      </p:cBhvr>
                                      <p:to>
                                        <p:strVal val="visible"/>
                                      </p:to>
                                    </p:set>
                                    <p:anim calcmode="lin" valueType="num">
                                      <p:cBhvr>
                                        <p:cTn id="22" dur="500" fill="hold"/>
                                        <p:tgtEl>
                                          <p:spTgt spid="985099">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5099">
                                            <p:txEl>
                                              <p:pRg st="0" end="0"/>
                                            </p:txEl>
                                          </p:spTgt>
                                        </p:tgtEl>
                                        <p:attrNameLst>
                                          <p:attrName>ppt_h</p:attrName>
                                        </p:attrNameLst>
                                      </p:cBhvr>
                                      <p:tavLst>
                                        <p:tav tm="0">
                                          <p:val>
                                            <p:strVal val="#ppt_h"/>
                                          </p:val>
                                        </p:tav>
                                        <p:tav tm="100000">
                                          <p:val>
                                            <p:strVal val="#ppt_h"/>
                                          </p:val>
                                        </p:tav>
                                      </p:tavLst>
                                    </p:anim>
                                  </p:childTnLst>
                                </p:cTn>
                              </p:par>
                              <p:par>
                                <p:cTn id="24" presetID="17" presetClass="entr" presetSubtype="10" fill="hold" grpId="0" nodeType="withEffect">
                                  <p:stCondLst>
                                    <p:cond delay="1500"/>
                                  </p:stCondLst>
                                  <p:childTnLst>
                                    <p:set>
                                      <p:cBhvr>
                                        <p:cTn id="25" dur="1" fill="hold">
                                          <p:stCondLst>
                                            <p:cond delay="0"/>
                                          </p:stCondLst>
                                        </p:cTn>
                                        <p:tgtEl>
                                          <p:spTgt spid="985099">
                                            <p:txEl>
                                              <p:pRg st="2" end="2"/>
                                            </p:txEl>
                                          </p:spTgt>
                                        </p:tgtEl>
                                        <p:attrNameLst>
                                          <p:attrName>style.visibility</p:attrName>
                                        </p:attrNameLst>
                                      </p:cBhvr>
                                      <p:to>
                                        <p:strVal val="visible"/>
                                      </p:to>
                                    </p:set>
                                    <p:anim calcmode="lin" valueType="num">
                                      <p:cBhvr>
                                        <p:cTn id="26" dur="500" fill="hold"/>
                                        <p:tgtEl>
                                          <p:spTgt spid="98509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8509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985090"/>
                                        </p:tgtEl>
                                        <p:attrNameLst>
                                          <p:attrName>style.visibility</p:attrName>
                                        </p:attrNameLst>
                                      </p:cBhvr>
                                      <p:to>
                                        <p:strVal val="visible"/>
                                      </p:to>
                                    </p:set>
                                    <p:anim calcmode="lin" valueType="num">
                                      <p:cBhvr>
                                        <p:cTn id="32" dur="1000" fill="hold"/>
                                        <p:tgtEl>
                                          <p:spTgt spid="985090"/>
                                        </p:tgtEl>
                                        <p:attrNameLst>
                                          <p:attrName>ppt_w</p:attrName>
                                        </p:attrNameLst>
                                      </p:cBhvr>
                                      <p:tavLst>
                                        <p:tav tm="0">
                                          <p:val>
                                            <p:fltVal val="0"/>
                                          </p:val>
                                        </p:tav>
                                        <p:tav tm="100000">
                                          <p:val>
                                            <p:strVal val="#ppt_w"/>
                                          </p:val>
                                        </p:tav>
                                      </p:tavLst>
                                    </p:anim>
                                    <p:anim calcmode="lin" valueType="num">
                                      <p:cBhvr>
                                        <p:cTn id="33" dur="1000" fill="hold"/>
                                        <p:tgtEl>
                                          <p:spTgt spid="985090"/>
                                        </p:tgtEl>
                                        <p:attrNameLst>
                                          <p:attrName>ppt_h</p:attrName>
                                        </p:attrNameLst>
                                      </p:cBhvr>
                                      <p:tavLst>
                                        <p:tav tm="0">
                                          <p:val>
                                            <p:fltVal val="0"/>
                                          </p:val>
                                        </p:tav>
                                        <p:tav tm="100000">
                                          <p:val>
                                            <p:strVal val="#ppt_h"/>
                                          </p:val>
                                        </p:tav>
                                      </p:tavLst>
                                    </p:anim>
                                    <p:anim calcmode="lin" valueType="num">
                                      <p:cBhvr>
                                        <p:cTn id="34" dur="1000" fill="hold"/>
                                        <p:tgtEl>
                                          <p:spTgt spid="985090"/>
                                        </p:tgtEl>
                                        <p:attrNameLst>
                                          <p:attrName>style.rotation</p:attrName>
                                        </p:attrNameLst>
                                      </p:cBhvr>
                                      <p:tavLst>
                                        <p:tav tm="0">
                                          <p:val>
                                            <p:fltVal val="90"/>
                                          </p:val>
                                        </p:tav>
                                        <p:tav tm="100000">
                                          <p:val>
                                            <p:fltVal val="0"/>
                                          </p:val>
                                        </p:tav>
                                      </p:tavLst>
                                    </p:anim>
                                    <p:animEffect transition="in" filter="fade">
                                      <p:cBhvr>
                                        <p:cTn id="35" dur="1000"/>
                                        <p:tgtEl>
                                          <p:spTgt spid="98509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985095"/>
                                        </p:tgtEl>
                                        <p:attrNameLst>
                                          <p:attrName>style.visibility</p:attrName>
                                        </p:attrNameLst>
                                      </p:cBhvr>
                                      <p:to>
                                        <p:strVal val="visible"/>
                                      </p:to>
                                    </p:set>
                                    <p:animEffect transition="in" filter="checkerboard(across)">
                                      <p:cBhvr>
                                        <p:cTn id="40" dur="500"/>
                                        <p:tgtEl>
                                          <p:spTgt spid="985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7" grpId="0"/>
      <p:bldP spid="985098" grpId="0" build="p"/>
      <p:bldP spid="985099" grpId="0" build="p"/>
    </p:bldLst>
  </p:timing>
</p:sld>
</file>

<file path=ppt/theme/theme1.xml><?xml version="1.0" encoding="utf-8"?>
<a:theme xmlns:a="http://schemas.openxmlformats.org/drawingml/2006/main" name="PresTemp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resTemp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esTemp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Temp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resTemp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Temp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Temp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Temp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resTemp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2990</TotalTime>
  <Words>472</Words>
  <Application>Microsoft Office PowerPoint</Application>
  <PresentationFormat>On-screen Show (4:3)</PresentationFormat>
  <Paragraphs>168</Paragraphs>
  <Slides>15</Slides>
  <Notes>12</Notes>
  <HiddenSlides>0</HiddenSlides>
  <MMClips>2</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Times New Roman</vt:lpstr>
      <vt:lpstr>Wingdings</vt:lpstr>
      <vt:lpstr>Book Antiqua</vt:lpstr>
      <vt:lpstr>Franklin Gothic Medium Cond</vt:lpstr>
      <vt:lpstr>PresTempA</vt:lpstr>
      <vt:lpstr>Orbit</vt:lpstr>
      <vt:lpstr>Beam</vt:lpstr>
      <vt:lpstr>PowerPoint Presentation</vt:lpstr>
      <vt:lpstr>Question 2? </vt:lpstr>
      <vt:lpstr>Question 2? </vt:lpstr>
      <vt:lpstr>Question 3? </vt:lpstr>
      <vt:lpstr>Question 4? </vt:lpstr>
      <vt:lpstr>Question 5? </vt:lpstr>
      <vt:lpstr>Question 6? </vt:lpstr>
      <vt:lpstr>Question 7? </vt:lpstr>
      <vt:lpstr>Question 8? </vt:lpstr>
      <vt:lpstr>Question 9? </vt:lpstr>
      <vt:lpstr>Question 10? </vt:lpstr>
      <vt:lpstr> Question 11? </vt:lpstr>
      <vt:lpstr>PowerPoint Presentation</vt:lpstr>
      <vt:lpstr>PowerPoint Presentation</vt:lpstr>
      <vt:lpstr>PowerPoint Presentation</vt:lpstr>
    </vt:vector>
  </TitlesOfParts>
  <Company>CCISD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CCISD</dc:creator>
  <cp:lastModifiedBy>Neil Myers</cp:lastModifiedBy>
  <cp:revision>112</cp:revision>
  <cp:lastPrinted>1999-12-09T19:53:20Z</cp:lastPrinted>
  <dcterms:created xsi:type="dcterms:W3CDTF">1999-12-09T15:54:34Z</dcterms:created>
  <dcterms:modified xsi:type="dcterms:W3CDTF">2017-02-07T14:53:12Z</dcterms:modified>
</cp:coreProperties>
</file>