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 id="2147483661" r:id="rId2"/>
    <p:sldMasterId id="2147483663" r:id="rId3"/>
  </p:sldMasterIdLst>
  <p:notesMasterIdLst>
    <p:notesMasterId r:id="rId19"/>
  </p:notesMasterIdLst>
  <p:handoutMasterIdLst>
    <p:handoutMasterId r:id="rId20"/>
  </p:handoutMasterIdLst>
  <p:sldIdLst>
    <p:sldId id="651" r:id="rId4"/>
    <p:sldId id="636" r:id="rId5"/>
    <p:sldId id="664" r:id="rId6"/>
    <p:sldId id="665" r:id="rId7"/>
    <p:sldId id="666" r:id="rId8"/>
    <p:sldId id="667" r:id="rId9"/>
    <p:sldId id="668" r:id="rId10"/>
    <p:sldId id="669" r:id="rId11"/>
    <p:sldId id="670" r:id="rId12"/>
    <p:sldId id="671" r:id="rId13"/>
    <p:sldId id="672" r:id="rId14"/>
    <p:sldId id="673" r:id="rId15"/>
    <p:sldId id="661" r:id="rId16"/>
    <p:sldId id="662" r:id="rId17"/>
    <p:sldId id="663" r:id="rId18"/>
  </p:sldIdLst>
  <p:sldSz cx="9144000" cy="6858000" type="screen4x3"/>
  <p:notesSz cx="6980238" cy="9210675"/>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528">
          <p15:clr>
            <a:srgbClr val="A4A3A4"/>
          </p15:clr>
        </p15:guide>
        <p15:guide id="2" pos="2880">
          <p15:clr>
            <a:srgbClr val="A4A3A4"/>
          </p15:clr>
        </p15:guide>
      </p15:sldGuideLst>
    </p:ext>
    <p:ext uri="{2D200454-40CA-4A62-9FC3-DE9A4176ACB9}">
      <p15:notesGuideLst xmlns:p15="http://schemas.microsoft.com/office/powerpoint/2012/main">
        <p15:guide id="1" orient="horz" pos="2901">
          <p15:clr>
            <a:srgbClr val="A4A3A4"/>
          </p15:clr>
        </p15:guide>
        <p15:guide id="2" pos="219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ear Creek IS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A31228"/>
    <a:srgbClr val="270A78"/>
    <a:srgbClr val="000000"/>
    <a:srgbClr val="00CC00"/>
    <a:srgbClr val="FF0000"/>
    <a:srgbClr val="FFFF00"/>
    <a:srgbClr val="FF99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78" autoAdjust="0"/>
    <p:restoredTop sz="86373" autoAdjust="0"/>
  </p:normalViewPr>
  <p:slideViewPr>
    <p:cSldViewPr>
      <p:cViewPr varScale="1">
        <p:scale>
          <a:sx n="99" d="100"/>
          <a:sy n="99" d="100"/>
        </p:scale>
        <p:origin x="1566" y="90"/>
      </p:cViewPr>
      <p:guideLst>
        <p:guide orient="horz" pos="528"/>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notesViewPr>
    <p:cSldViewPr>
      <p:cViewPr varScale="1">
        <p:scale>
          <a:sx n="40" d="100"/>
          <a:sy n="40" d="100"/>
        </p:scale>
        <p:origin x="-1482" y="-84"/>
      </p:cViewPr>
      <p:guideLst>
        <p:guide orient="horz" pos="2901"/>
        <p:guide pos="219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commentAuthors" Target="commentAuthor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9506" name="Rectangle 1026"/>
          <p:cNvSpPr>
            <a:spLocks noGrp="1" noChangeArrowheads="1"/>
          </p:cNvSpPr>
          <p:nvPr>
            <p:ph type="hdr" sz="quarter"/>
          </p:nvPr>
        </p:nvSpPr>
        <p:spPr bwMode="auto">
          <a:xfrm>
            <a:off x="0" y="0"/>
            <a:ext cx="30241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bg2"/>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lvl1pPr algn="l">
              <a:defRPr sz="1200" smtClean="0">
                <a:latin typeface="Book Antiqua" panose="02040602050305030304" pitchFamily="18" charset="0"/>
              </a:defRPr>
            </a:lvl1pPr>
          </a:lstStyle>
          <a:p>
            <a:pPr>
              <a:defRPr/>
            </a:pPr>
            <a:endParaRPr lang="en-US" altLang="en-US"/>
          </a:p>
        </p:txBody>
      </p:sp>
      <p:sp>
        <p:nvSpPr>
          <p:cNvPr id="149507" name="Rectangle 1027"/>
          <p:cNvSpPr>
            <a:spLocks noGrp="1" noChangeArrowheads="1"/>
          </p:cNvSpPr>
          <p:nvPr>
            <p:ph type="dt" idx="1"/>
          </p:nvPr>
        </p:nvSpPr>
        <p:spPr bwMode="auto">
          <a:xfrm>
            <a:off x="3956050" y="0"/>
            <a:ext cx="30241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bg2"/>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lvl1pPr algn="r">
              <a:defRPr sz="1200" smtClean="0">
                <a:latin typeface="Book Antiqua" panose="02040602050305030304" pitchFamily="18" charset="0"/>
              </a:defRPr>
            </a:lvl1pPr>
          </a:lstStyle>
          <a:p>
            <a:pPr>
              <a:defRPr/>
            </a:pPr>
            <a:endParaRPr lang="en-US" altLang="en-US"/>
          </a:p>
        </p:txBody>
      </p:sp>
      <p:sp>
        <p:nvSpPr>
          <p:cNvPr id="6148" name="Rectangle 1028"/>
          <p:cNvSpPr>
            <a:spLocks noChangeArrowheads="1" noTextEdit="1"/>
          </p:cNvSpPr>
          <p:nvPr>
            <p:ph type="sldImg" idx="2"/>
          </p:nvPr>
        </p:nvSpPr>
        <p:spPr bwMode="auto">
          <a:xfrm>
            <a:off x="1204913" y="685800"/>
            <a:ext cx="4573587" cy="343058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9509" name="Rectangle 1029"/>
          <p:cNvSpPr>
            <a:spLocks noGrp="1" noChangeArrowheads="1"/>
          </p:cNvSpPr>
          <p:nvPr>
            <p:ph type="body" sz="quarter" idx="3"/>
          </p:nvPr>
        </p:nvSpPr>
        <p:spPr bwMode="auto">
          <a:xfrm>
            <a:off x="930275" y="4344988"/>
            <a:ext cx="5119688" cy="4192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bg2"/>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149510" name="Rectangle 1030"/>
          <p:cNvSpPr>
            <a:spLocks noGrp="1" noChangeArrowheads="1"/>
          </p:cNvSpPr>
          <p:nvPr>
            <p:ph type="ftr" sz="quarter" idx="4"/>
          </p:nvPr>
        </p:nvSpPr>
        <p:spPr bwMode="auto">
          <a:xfrm>
            <a:off x="0" y="8766175"/>
            <a:ext cx="30241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bg2"/>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bodyPr>
          <a:lstStyle>
            <a:lvl1pPr algn="l">
              <a:defRPr sz="1200" smtClean="0">
                <a:latin typeface="Book Antiqua" panose="02040602050305030304" pitchFamily="18" charset="0"/>
              </a:defRPr>
            </a:lvl1pPr>
          </a:lstStyle>
          <a:p>
            <a:pPr>
              <a:defRPr/>
            </a:pPr>
            <a:endParaRPr lang="en-US" altLang="en-US"/>
          </a:p>
        </p:txBody>
      </p:sp>
      <p:sp>
        <p:nvSpPr>
          <p:cNvPr id="149511" name="Rectangle 1031"/>
          <p:cNvSpPr>
            <a:spLocks noGrp="1" noChangeArrowheads="1"/>
          </p:cNvSpPr>
          <p:nvPr>
            <p:ph type="sldNum" sz="quarter" idx="5"/>
          </p:nvPr>
        </p:nvSpPr>
        <p:spPr bwMode="auto">
          <a:xfrm>
            <a:off x="3956050" y="8766175"/>
            <a:ext cx="30241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bg2"/>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bodyPr>
          <a:lstStyle>
            <a:lvl1pPr algn="r">
              <a:defRPr sz="1200" smtClean="0">
                <a:latin typeface="Book Antiqua" panose="02040602050305030304" pitchFamily="18" charset="0"/>
              </a:defRPr>
            </a:lvl1pPr>
          </a:lstStyle>
          <a:p>
            <a:pPr>
              <a:defRPr/>
            </a:pPr>
            <a:fld id="{FDFA0FE2-6409-4A2E-A234-48C87128B00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31"/>
          <p:cNvSpPr>
            <a:spLocks noGrp="1" noChangeArrowheads="1"/>
          </p:cNvSpPr>
          <p:nvPr>
            <p:ph type="sldNum" sz="quarter" idx="5"/>
          </p:nvPr>
        </p:nvSpPr>
        <p:spPr>
          <a:noFill/>
        </p:spPr>
        <p:txBody>
          <a:bodyP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r"/>
            <a:fld id="{83C2852E-D238-47E3-9C0F-5E819451F6A9}" type="slidenum">
              <a:rPr lang="en-US" altLang="en-US" sz="1200">
                <a:latin typeface="Book Antiqua" panose="02040602050305030304" pitchFamily="18" charset="0"/>
              </a:rPr>
              <a:pPr algn="r"/>
              <a:t>1</a:t>
            </a:fld>
            <a:endParaRPr lang="en-US" altLang="en-US" sz="1200">
              <a:latin typeface="Book Antiqua" panose="02040602050305030304" pitchFamily="18" charset="0"/>
            </a:endParaRPr>
          </a:p>
        </p:txBody>
      </p:sp>
      <p:sp>
        <p:nvSpPr>
          <p:cNvPr id="8195" name="Rectangle 2"/>
          <p:cNvSpPr>
            <a:spLocks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r>
              <a:rPr lang="en-US" altLang="en-US" b="1" smtClean="0"/>
              <a:t>How to setup the game:</a:t>
            </a:r>
          </a:p>
          <a:p>
            <a:r>
              <a:rPr lang="en-US" altLang="en-US" smtClean="0"/>
              <a:t>Use the outline tab to fill in your questions. Questions should have 4 answers, not necessarily all realistic. </a:t>
            </a:r>
          </a:p>
          <a:p>
            <a:r>
              <a:rPr lang="en-US" altLang="en-US" b="1" smtClean="0"/>
              <a:t>How to play the game:</a:t>
            </a:r>
          </a:p>
          <a:p>
            <a:r>
              <a:rPr lang="en-US" altLang="en-US" smtClean="0"/>
              <a:t>When the question slide comes up it will bring up the questions and answer choices. Click on the answer students choose. It will ask if this is your final answer. If you click on yes, the answer will be revealed. If you click on no, it will laugh.</a:t>
            </a:r>
          </a:p>
          <a:p>
            <a:r>
              <a:rPr lang="en-US" altLang="en-US" b="1" smtClean="0"/>
              <a:t>Lifelines:</a:t>
            </a:r>
          </a:p>
          <a:p>
            <a:r>
              <a:rPr lang="en-US" altLang="en-US" smtClean="0"/>
              <a:t>There are 3 lifelines: phone a friend, poll the audience, and 50 / 50. Depending how you have your game setup with your students you can play these different ways. If you click on the icon for one of these 3 it will take you to a new slide. Phone a friend could be they can ask one person to help them. With Poll the audience, have the class to vote on the answer. 50 / 50 the teacher can tell them which 2 are not answers. Click on the U shaped arrow and it will return you to the question.</a:t>
            </a:r>
          </a:p>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031"/>
          <p:cNvSpPr>
            <a:spLocks noGrp="1" noChangeArrowheads="1"/>
          </p:cNvSpPr>
          <p:nvPr>
            <p:ph type="sldNum" sz="quarter" idx="5"/>
          </p:nvPr>
        </p:nvSpPr>
        <p:spPr>
          <a:noFill/>
        </p:spPr>
        <p:txBody>
          <a:bodyP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r"/>
            <a:fld id="{C029D02E-9AA4-43D3-A41E-C16A9667A032}" type="slidenum">
              <a:rPr lang="en-US" altLang="en-US" sz="1200">
                <a:latin typeface="Book Antiqua" panose="02040602050305030304" pitchFamily="18" charset="0"/>
              </a:rPr>
              <a:pPr algn="r"/>
              <a:t>10</a:t>
            </a:fld>
            <a:endParaRPr lang="en-US" altLang="en-US" sz="1200">
              <a:latin typeface="Book Antiqua" panose="02040602050305030304" pitchFamily="18" charset="0"/>
            </a:endParaRPr>
          </a:p>
        </p:txBody>
      </p:sp>
      <p:sp>
        <p:nvSpPr>
          <p:cNvPr id="26627" name="Rectangle 2"/>
          <p:cNvSpPr>
            <a:spLocks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031"/>
          <p:cNvSpPr>
            <a:spLocks noGrp="1" noChangeArrowheads="1"/>
          </p:cNvSpPr>
          <p:nvPr>
            <p:ph type="sldNum" sz="quarter" idx="5"/>
          </p:nvPr>
        </p:nvSpPr>
        <p:spPr>
          <a:noFill/>
        </p:spPr>
        <p:txBody>
          <a:bodyP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r"/>
            <a:fld id="{BF78BD97-CB11-4535-A1EB-58CF777F7789}" type="slidenum">
              <a:rPr lang="en-US" altLang="en-US" sz="1200">
                <a:latin typeface="Book Antiqua" panose="02040602050305030304" pitchFamily="18" charset="0"/>
              </a:rPr>
              <a:pPr algn="r"/>
              <a:t>11</a:t>
            </a:fld>
            <a:endParaRPr lang="en-US" altLang="en-US" sz="1200">
              <a:latin typeface="Book Antiqua" panose="02040602050305030304" pitchFamily="18" charset="0"/>
            </a:endParaRPr>
          </a:p>
        </p:txBody>
      </p:sp>
      <p:sp>
        <p:nvSpPr>
          <p:cNvPr id="28675" name="Rectangle 2"/>
          <p:cNvSpPr>
            <a:spLocks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031"/>
          <p:cNvSpPr>
            <a:spLocks noGrp="1" noChangeArrowheads="1"/>
          </p:cNvSpPr>
          <p:nvPr>
            <p:ph type="sldNum" sz="quarter" idx="5"/>
          </p:nvPr>
        </p:nvSpPr>
        <p:spPr>
          <a:noFill/>
        </p:spPr>
        <p:txBody>
          <a:bodyP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r"/>
            <a:fld id="{109D86A3-3EF9-4491-94E7-7FA9078EE43F}" type="slidenum">
              <a:rPr lang="en-US" altLang="en-US" sz="1200">
                <a:latin typeface="Book Antiqua" panose="02040602050305030304" pitchFamily="18" charset="0"/>
              </a:rPr>
              <a:pPr algn="r"/>
              <a:t>12</a:t>
            </a:fld>
            <a:endParaRPr lang="en-US" altLang="en-US" sz="1200">
              <a:latin typeface="Book Antiqua" panose="02040602050305030304" pitchFamily="18" charset="0"/>
            </a:endParaRPr>
          </a:p>
        </p:txBody>
      </p:sp>
      <p:sp>
        <p:nvSpPr>
          <p:cNvPr id="30723" name="Rectangle 2"/>
          <p:cNvSpPr>
            <a:spLocks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31"/>
          <p:cNvSpPr>
            <a:spLocks noGrp="1" noChangeArrowheads="1"/>
          </p:cNvSpPr>
          <p:nvPr>
            <p:ph type="sldNum" sz="quarter" idx="5"/>
          </p:nvPr>
        </p:nvSpPr>
        <p:spPr>
          <a:noFill/>
        </p:spPr>
        <p:txBody>
          <a:bodyP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r"/>
            <a:fld id="{939AA369-13AE-4738-981A-C78BB6AC2012}" type="slidenum">
              <a:rPr lang="en-US" altLang="en-US" sz="1200">
                <a:latin typeface="Book Antiqua" panose="02040602050305030304" pitchFamily="18" charset="0"/>
              </a:rPr>
              <a:pPr algn="r"/>
              <a:t>2</a:t>
            </a:fld>
            <a:endParaRPr lang="en-US" altLang="en-US" sz="1200">
              <a:latin typeface="Book Antiqua" panose="02040602050305030304" pitchFamily="18" charset="0"/>
            </a:endParaRPr>
          </a:p>
        </p:txBody>
      </p:sp>
      <p:sp>
        <p:nvSpPr>
          <p:cNvPr id="10243" name="Rectangle 2"/>
          <p:cNvSpPr>
            <a:spLocks noChangeArrowheads="1" noTextEdit="1"/>
          </p:cNvSpPr>
          <p:nvPr>
            <p:ph type="sldImg"/>
          </p:nvPr>
        </p:nvSpPr>
        <p:spPr>
          <a:solidFill>
            <a:srgbClr val="FFFFFF"/>
          </a:solidFill>
          <a:ln/>
        </p:spPr>
      </p:sp>
      <p:sp>
        <p:nvSpPr>
          <p:cNvPr id="10244" name="Rectangle 3"/>
          <p:cNvSpPr>
            <a:spLocks noChangeArrowheads="1"/>
          </p:cNvSpPr>
          <p:nvPr>
            <p:ph type="body" idx="1"/>
          </p:nvPr>
        </p:nvSpPr>
        <p:spPr>
          <a:solidFill>
            <a:srgbClr val="FFFFFF"/>
          </a:solidFill>
          <a:ln w="12700">
            <a:solidFill>
              <a:srgbClr val="000000"/>
            </a:solidFill>
            <a:miter lim="800000"/>
            <a:headEnd type="none" w="sm" len="sm"/>
            <a:tailEnd type="none" w="sm" len="sm"/>
          </a:ln>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31"/>
          <p:cNvSpPr>
            <a:spLocks noGrp="1" noChangeArrowheads="1"/>
          </p:cNvSpPr>
          <p:nvPr>
            <p:ph type="sldNum" sz="quarter" idx="5"/>
          </p:nvPr>
        </p:nvSpPr>
        <p:spPr>
          <a:noFill/>
        </p:spPr>
        <p:txBody>
          <a:bodyP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r"/>
            <a:fld id="{B939F0C5-BC2F-4FA2-81B6-A55EDF4608D9}" type="slidenum">
              <a:rPr lang="en-US" altLang="en-US" sz="1200">
                <a:latin typeface="Book Antiqua" panose="02040602050305030304" pitchFamily="18" charset="0"/>
              </a:rPr>
              <a:pPr algn="r"/>
              <a:t>3</a:t>
            </a:fld>
            <a:endParaRPr lang="en-US" altLang="en-US" sz="1200">
              <a:latin typeface="Book Antiqua" panose="02040602050305030304" pitchFamily="18" charset="0"/>
            </a:endParaRPr>
          </a:p>
        </p:txBody>
      </p:sp>
      <p:sp>
        <p:nvSpPr>
          <p:cNvPr id="12291" name="Rectangle 2"/>
          <p:cNvSpPr>
            <a:spLocks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31"/>
          <p:cNvSpPr>
            <a:spLocks noGrp="1" noChangeArrowheads="1"/>
          </p:cNvSpPr>
          <p:nvPr>
            <p:ph type="sldNum" sz="quarter" idx="5"/>
          </p:nvPr>
        </p:nvSpPr>
        <p:spPr>
          <a:noFill/>
        </p:spPr>
        <p:txBody>
          <a:bodyP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r"/>
            <a:fld id="{2BE8ACB4-DB66-4199-AAB9-784CE82BF851}" type="slidenum">
              <a:rPr lang="en-US" altLang="en-US" sz="1200">
                <a:latin typeface="Book Antiqua" panose="02040602050305030304" pitchFamily="18" charset="0"/>
              </a:rPr>
              <a:pPr algn="r"/>
              <a:t>4</a:t>
            </a:fld>
            <a:endParaRPr lang="en-US" altLang="en-US" sz="1200">
              <a:latin typeface="Book Antiqua" panose="02040602050305030304" pitchFamily="18" charset="0"/>
            </a:endParaRPr>
          </a:p>
        </p:txBody>
      </p:sp>
      <p:sp>
        <p:nvSpPr>
          <p:cNvPr id="14339" name="Rectangle 2"/>
          <p:cNvSpPr>
            <a:spLocks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31"/>
          <p:cNvSpPr>
            <a:spLocks noGrp="1" noChangeArrowheads="1"/>
          </p:cNvSpPr>
          <p:nvPr>
            <p:ph type="sldNum" sz="quarter" idx="5"/>
          </p:nvPr>
        </p:nvSpPr>
        <p:spPr>
          <a:noFill/>
        </p:spPr>
        <p:txBody>
          <a:bodyP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r"/>
            <a:fld id="{90D48C81-B23A-4842-8BF9-809B7C9D6455}" type="slidenum">
              <a:rPr lang="en-US" altLang="en-US" sz="1200">
                <a:latin typeface="Book Antiqua" panose="02040602050305030304" pitchFamily="18" charset="0"/>
              </a:rPr>
              <a:pPr algn="r"/>
              <a:t>5</a:t>
            </a:fld>
            <a:endParaRPr lang="en-US" altLang="en-US" sz="1200">
              <a:latin typeface="Book Antiqua" panose="02040602050305030304" pitchFamily="18" charset="0"/>
            </a:endParaRPr>
          </a:p>
        </p:txBody>
      </p:sp>
      <p:sp>
        <p:nvSpPr>
          <p:cNvPr id="16387" name="Rectangle 2"/>
          <p:cNvSpPr>
            <a:spLocks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31"/>
          <p:cNvSpPr>
            <a:spLocks noGrp="1" noChangeArrowheads="1"/>
          </p:cNvSpPr>
          <p:nvPr>
            <p:ph type="sldNum" sz="quarter" idx="5"/>
          </p:nvPr>
        </p:nvSpPr>
        <p:spPr>
          <a:noFill/>
        </p:spPr>
        <p:txBody>
          <a:bodyP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r"/>
            <a:fld id="{94359786-F355-43BC-A938-E70A8C4C7774}" type="slidenum">
              <a:rPr lang="en-US" altLang="en-US" sz="1200">
                <a:latin typeface="Book Antiqua" panose="02040602050305030304" pitchFamily="18" charset="0"/>
              </a:rPr>
              <a:pPr algn="r"/>
              <a:t>6</a:t>
            </a:fld>
            <a:endParaRPr lang="en-US" altLang="en-US" sz="1200">
              <a:latin typeface="Book Antiqua" panose="02040602050305030304" pitchFamily="18" charset="0"/>
            </a:endParaRPr>
          </a:p>
        </p:txBody>
      </p:sp>
      <p:sp>
        <p:nvSpPr>
          <p:cNvPr id="18435" name="Rectangle 2"/>
          <p:cNvSpPr>
            <a:spLocks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031"/>
          <p:cNvSpPr>
            <a:spLocks noGrp="1" noChangeArrowheads="1"/>
          </p:cNvSpPr>
          <p:nvPr>
            <p:ph type="sldNum" sz="quarter" idx="5"/>
          </p:nvPr>
        </p:nvSpPr>
        <p:spPr>
          <a:noFill/>
        </p:spPr>
        <p:txBody>
          <a:bodyP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r"/>
            <a:fld id="{6F995C01-D710-4AC2-9BDD-0B0BB0D36B62}" type="slidenum">
              <a:rPr lang="en-US" altLang="en-US" sz="1200">
                <a:latin typeface="Book Antiqua" panose="02040602050305030304" pitchFamily="18" charset="0"/>
              </a:rPr>
              <a:pPr algn="r"/>
              <a:t>7</a:t>
            </a:fld>
            <a:endParaRPr lang="en-US" altLang="en-US" sz="1200">
              <a:latin typeface="Book Antiqua" panose="02040602050305030304" pitchFamily="18" charset="0"/>
            </a:endParaRPr>
          </a:p>
        </p:txBody>
      </p:sp>
      <p:sp>
        <p:nvSpPr>
          <p:cNvPr id="20483" name="Rectangle 2"/>
          <p:cNvSpPr>
            <a:spLocks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31"/>
          <p:cNvSpPr>
            <a:spLocks noGrp="1" noChangeArrowheads="1"/>
          </p:cNvSpPr>
          <p:nvPr>
            <p:ph type="sldNum" sz="quarter" idx="5"/>
          </p:nvPr>
        </p:nvSpPr>
        <p:spPr>
          <a:noFill/>
        </p:spPr>
        <p:txBody>
          <a:bodyP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r"/>
            <a:fld id="{9694B844-647D-4B1C-BD60-B28A50422DFA}" type="slidenum">
              <a:rPr lang="en-US" altLang="en-US" sz="1200">
                <a:latin typeface="Book Antiqua" panose="02040602050305030304" pitchFamily="18" charset="0"/>
              </a:rPr>
              <a:pPr algn="r"/>
              <a:t>8</a:t>
            </a:fld>
            <a:endParaRPr lang="en-US" altLang="en-US" sz="1200">
              <a:latin typeface="Book Antiqua" panose="02040602050305030304" pitchFamily="18" charset="0"/>
            </a:endParaRPr>
          </a:p>
        </p:txBody>
      </p:sp>
      <p:sp>
        <p:nvSpPr>
          <p:cNvPr id="22531" name="Rectangle 2"/>
          <p:cNvSpPr>
            <a:spLocks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031"/>
          <p:cNvSpPr>
            <a:spLocks noGrp="1" noChangeArrowheads="1"/>
          </p:cNvSpPr>
          <p:nvPr>
            <p:ph type="sldNum" sz="quarter" idx="5"/>
          </p:nvPr>
        </p:nvSpPr>
        <p:spPr>
          <a:noFill/>
        </p:spPr>
        <p:txBody>
          <a:bodyP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r"/>
            <a:fld id="{6044E272-D806-4BBD-8BAF-B617CDAB0B77}" type="slidenum">
              <a:rPr lang="en-US" altLang="en-US" sz="1200">
                <a:latin typeface="Book Antiqua" panose="02040602050305030304" pitchFamily="18" charset="0"/>
              </a:rPr>
              <a:pPr algn="r"/>
              <a:t>9</a:t>
            </a:fld>
            <a:endParaRPr lang="en-US" altLang="en-US" sz="1200">
              <a:latin typeface="Book Antiqua" panose="02040602050305030304" pitchFamily="18" charset="0"/>
            </a:endParaRPr>
          </a:p>
        </p:txBody>
      </p:sp>
      <p:sp>
        <p:nvSpPr>
          <p:cNvPr id="24579" name="Rectangle 2"/>
          <p:cNvSpPr>
            <a:spLocks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tx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73359323"/>
      </p:ext>
    </p:extLst>
  </p:cSld>
  <p:clrMapOvr>
    <a:masterClrMapping/>
  </p:clrMapOvr>
  <p:transition>
    <p:sndAc>
      <p:stSnd>
        <p:snd r:embed="rId1" name="newques.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2010223"/>
      </p:ext>
    </p:extLst>
  </p:cSld>
  <p:clrMapOvr>
    <a:masterClrMapping/>
  </p:clrMapOvr>
  <p:transition>
    <p:sndAc>
      <p:stSnd>
        <p:snd r:embed="rId1" name="newques.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a:prstGeom prst="rect">
            <a:avLst/>
          </a:prstGeo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87801921"/>
      </p:ext>
    </p:extLst>
  </p:cSld>
  <p:clrMapOvr>
    <a:masterClrMapping/>
  </p:clrMapOvr>
  <p:transition>
    <p:sndAc>
      <p:stSnd>
        <p:snd r:embed="rId1" name="newques.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3902075"/>
            <a:ext cx="3400425" cy="2949575"/>
            <a:chOff x="0" y="2458"/>
            <a:chExt cx="2142" cy="1858"/>
          </a:xfrm>
        </p:grpSpPr>
        <p:sp>
          <p:nvSpPr>
            <p:cNvPr id="5" name="Freeform 3"/>
            <p:cNvSpPr>
              <a:spLocks/>
            </p:cNvSpPr>
            <p:nvPr/>
          </p:nvSpPr>
          <p:spPr bwMode="ltGray">
            <a:xfrm>
              <a:off x="0" y="2508"/>
              <a:ext cx="2142" cy="1804"/>
            </a:xfrm>
            <a:custGeom>
              <a:avLst/>
              <a:gdLst>
                <a:gd name="T0" fmla="*/ 329 w 2135"/>
                <a:gd name="T1" fmla="*/ 66 h 1804"/>
                <a:gd name="T2" fmla="*/ 161 w 2135"/>
                <a:gd name="T3" fmla="*/ 30 h 1804"/>
                <a:gd name="T4" fmla="*/ 0 w 2135"/>
                <a:gd name="T5" fmla="*/ 0 h 1804"/>
                <a:gd name="T6" fmla="*/ 0 w 2135"/>
                <a:gd name="T7" fmla="*/ 12 h 1804"/>
                <a:gd name="T8" fmla="*/ 161 w 2135"/>
                <a:gd name="T9" fmla="*/ 42 h 1804"/>
                <a:gd name="T10" fmla="*/ 323 w 2135"/>
                <a:gd name="T11" fmla="*/ 78 h 1804"/>
                <a:gd name="T12" fmla="*/ 556 w 2135"/>
                <a:gd name="T13" fmla="*/ 150 h 1804"/>
                <a:gd name="T14" fmla="*/ 777 w 2135"/>
                <a:gd name="T15" fmla="*/ 245 h 1804"/>
                <a:gd name="T16" fmla="*/ 993 w 2135"/>
                <a:gd name="T17" fmla="*/ 365 h 1804"/>
                <a:gd name="T18" fmla="*/ 1196 w 2135"/>
                <a:gd name="T19" fmla="*/ 503 h 1804"/>
                <a:gd name="T20" fmla="*/ 1381 w 2135"/>
                <a:gd name="T21" fmla="*/ 653 h 1804"/>
                <a:gd name="T22" fmla="*/ 1555 w 2135"/>
                <a:gd name="T23" fmla="*/ 827 h 1804"/>
                <a:gd name="T24" fmla="*/ 1710 w 2135"/>
                <a:gd name="T25" fmla="*/ 1019 h 1804"/>
                <a:gd name="T26" fmla="*/ 1854 w 2135"/>
                <a:gd name="T27" fmla="*/ 1229 h 1804"/>
                <a:gd name="T28" fmla="*/ 1937 w 2135"/>
                <a:gd name="T29" fmla="*/ 1366 h 1804"/>
                <a:gd name="T30" fmla="*/ 2009 w 2135"/>
                <a:gd name="T31" fmla="*/ 1510 h 1804"/>
                <a:gd name="T32" fmla="*/ 2069 w 2135"/>
                <a:gd name="T33" fmla="*/ 1654 h 1804"/>
                <a:gd name="T34" fmla="*/ 2123 w 2135"/>
                <a:gd name="T35" fmla="*/ 1804 h 1804"/>
                <a:gd name="T36" fmla="*/ 2135 w 2135"/>
                <a:gd name="T37" fmla="*/ 1804 h 1804"/>
                <a:gd name="T38" fmla="*/ 2081 w 2135"/>
                <a:gd name="T39" fmla="*/ 1654 h 1804"/>
                <a:gd name="T40" fmla="*/ 2021 w 2135"/>
                <a:gd name="T41" fmla="*/ 1510 h 1804"/>
                <a:gd name="T42" fmla="*/ 1949 w 2135"/>
                <a:gd name="T43" fmla="*/ 1366 h 1804"/>
                <a:gd name="T44" fmla="*/ 1866 w 2135"/>
                <a:gd name="T45" fmla="*/ 1223 h 1804"/>
                <a:gd name="T46" fmla="*/ 1722 w 2135"/>
                <a:gd name="T47" fmla="*/ 1013 h 1804"/>
                <a:gd name="T48" fmla="*/ 1561 w 2135"/>
                <a:gd name="T49" fmla="*/ 821 h 1804"/>
                <a:gd name="T50" fmla="*/ 1387 w 2135"/>
                <a:gd name="T51" fmla="*/ 647 h 1804"/>
                <a:gd name="T52" fmla="*/ 1202 w 2135"/>
                <a:gd name="T53" fmla="*/ 491 h 1804"/>
                <a:gd name="T54" fmla="*/ 999 w 2135"/>
                <a:gd name="T55" fmla="*/ 353 h 1804"/>
                <a:gd name="T56" fmla="*/ 783 w 2135"/>
                <a:gd name="T57" fmla="*/ 239 h 1804"/>
                <a:gd name="T58" fmla="*/ 562 w 2135"/>
                <a:gd name="T59" fmla="*/ 138 h 1804"/>
                <a:gd name="T60" fmla="*/ 329 w 2135"/>
                <a:gd name="T61" fmla="*/ 66 h 1804"/>
                <a:gd name="T62" fmla="*/ 329 w 2135"/>
                <a:gd name="T63" fmla="*/ 66 h 1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6" name="Freeform 4"/>
            <p:cNvSpPr>
              <a:spLocks/>
            </p:cNvSpPr>
            <p:nvPr/>
          </p:nvSpPr>
          <p:spPr bwMode="hidden">
            <a:xfrm>
              <a:off x="0" y="2458"/>
              <a:ext cx="1854" cy="1858"/>
            </a:xfrm>
            <a:custGeom>
              <a:avLst/>
              <a:gdLst>
                <a:gd name="T0" fmla="*/ 1854 w 1854"/>
                <a:gd name="T1" fmla="*/ 1858 h 1858"/>
                <a:gd name="T2" fmla="*/ 0 w 1854"/>
                <a:gd name="T3" fmla="*/ 1858 h 1858"/>
                <a:gd name="T4" fmla="*/ 0 w 1854"/>
                <a:gd name="T5" fmla="*/ 0 h 1858"/>
                <a:gd name="T6" fmla="*/ 1854 w 1854"/>
                <a:gd name="T7" fmla="*/ 1858 h 1858"/>
                <a:gd name="T8" fmla="*/ 1854 w 1854"/>
                <a:gd name="T9" fmla="*/ 1858 h 1858"/>
              </a:gdLst>
              <a:ahLst/>
              <a:cxnLst>
                <a:cxn ang="0">
                  <a:pos x="T0" y="T1"/>
                </a:cxn>
                <a:cxn ang="0">
                  <a:pos x="T2" y="T3"/>
                </a:cxn>
                <a:cxn ang="0">
                  <a:pos x="T4" y="T5"/>
                </a:cxn>
                <a:cxn ang="0">
                  <a:pos x="T6" y="T7"/>
                </a:cxn>
                <a:cxn ang="0">
                  <a:pos x="T8" y="T9"/>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7" name="Freeform 5"/>
            <p:cNvSpPr>
              <a:spLocks/>
            </p:cNvSpPr>
            <p:nvPr/>
          </p:nvSpPr>
          <p:spPr bwMode="ltGray">
            <a:xfrm>
              <a:off x="0" y="2735"/>
              <a:ext cx="1745" cy="1577"/>
            </a:xfrm>
            <a:custGeom>
              <a:avLst/>
              <a:gdLst>
                <a:gd name="T0" fmla="*/ 1640 w 1745"/>
                <a:gd name="T1" fmla="*/ 1377 h 1577"/>
                <a:gd name="T2" fmla="*/ 1692 w 1745"/>
                <a:gd name="T3" fmla="*/ 1479 h 1577"/>
                <a:gd name="T4" fmla="*/ 1732 w 1745"/>
                <a:gd name="T5" fmla="*/ 1577 h 1577"/>
                <a:gd name="T6" fmla="*/ 1745 w 1745"/>
                <a:gd name="T7" fmla="*/ 1577 h 1577"/>
                <a:gd name="T8" fmla="*/ 1703 w 1745"/>
                <a:gd name="T9" fmla="*/ 1469 h 1577"/>
                <a:gd name="T10" fmla="*/ 1649 w 1745"/>
                <a:gd name="T11" fmla="*/ 1367 h 1577"/>
                <a:gd name="T12" fmla="*/ 1535 w 1745"/>
                <a:gd name="T13" fmla="*/ 1157 h 1577"/>
                <a:gd name="T14" fmla="*/ 1395 w 1745"/>
                <a:gd name="T15" fmla="*/ 951 h 1577"/>
                <a:gd name="T16" fmla="*/ 1236 w 1745"/>
                <a:gd name="T17" fmla="*/ 756 h 1577"/>
                <a:gd name="T18" fmla="*/ 1061 w 1745"/>
                <a:gd name="T19" fmla="*/ 582 h 1577"/>
                <a:gd name="T20" fmla="*/ 876 w 1745"/>
                <a:gd name="T21" fmla="*/ 426 h 1577"/>
                <a:gd name="T22" fmla="*/ 672 w 1745"/>
                <a:gd name="T23" fmla="*/ 294 h 1577"/>
                <a:gd name="T24" fmla="*/ 455 w 1745"/>
                <a:gd name="T25" fmla="*/ 174 h 1577"/>
                <a:gd name="T26" fmla="*/ 234 w 1745"/>
                <a:gd name="T27" fmla="*/ 78 h 1577"/>
                <a:gd name="T28" fmla="*/ 0 w 1745"/>
                <a:gd name="T29" fmla="*/ 0 h 1577"/>
                <a:gd name="T30" fmla="*/ 0 w 1745"/>
                <a:gd name="T31" fmla="*/ 12 h 1577"/>
                <a:gd name="T32" fmla="*/ 222 w 1745"/>
                <a:gd name="T33" fmla="*/ 89 h 1577"/>
                <a:gd name="T34" fmla="*/ 446 w 1745"/>
                <a:gd name="T35" fmla="*/ 185 h 1577"/>
                <a:gd name="T36" fmla="*/ 662 w 1745"/>
                <a:gd name="T37" fmla="*/ 305 h 1577"/>
                <a:gd name="T38" fmla="*/ 866 w 1745"/>
                <a:gd name="T39" fmla="*/ 437 h 1577"/>
                <a:gd name="T40" fmla="*/ 1052 w 1745"/>
                <a:gd name="T41" fmla="*/ 593 h 1577"/>
                <a:gd name="T42" fmla="*/ 1226 w 1745"/>
                <a:gd name="T43" fmla="*/ 767 h 1577"/>
                <a:gd name="T44" fmla="*/ 1385 w 1745"/>
                <a:gd name="T45" fmla="*/ 960 h 1577"/>
                <a:gd name="T46" fmla="*/ 1526 w 1745"/>
                <a:gd name="T47" fmla="*/ 1167 h 1577"/>
                <a:gd name="T48" fmla="*/ 1640 w 1745"/>
                <a:gd name="T49" fmla="*/ 1377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8" name="Freeform 6"/>
            <p:cNvSpPr>
              <a:spLocks/>
            </p:cNvSpPr>
            <p:nvPr/>
          </p:nvSpPr>
          <p:spPr bwMode="ltGray">
            <a:xfrm>
              <a:off x="0" y="2544"/>
              <a:ext cx="1745" cy="1768"/>
            </a:xfrm>
            <a:custGeom>
              <a:avLst/>
              <a:gdLst>
                <a:gd name="T0" fmla="*/ 0 w 1745"/>
                <a:gd name="T1" fmla="*/ 0 h 1768"/>
                <a:gd name="T2" fmla="*/ 0 w 1745"/>
                <a:gd name="T3" fmla="*/ 12 h 1768"/>
                <a:gd name="T4" fmla="*/ 210 w 1745"/>
                <a:gd name="T5" fmla="*/ 88 h 1768"/>
                <a:gd name="T6" fmla="*/ 426 w 1745"/>
                <a:gd name="T7" fmla="*/ 190 h 1768"/>
                <a:gd name="T8" fmla="*/ 630 w 1745"/>
                <a:gd name="T9" fmla="*/ 304 h 1768"/>
                <a:gd name="T10" fmla="*/ 818 w 1745"/>
                <a:gd name="T11" fmla="*/ 442 h 1768"/>
                <a:gd name="T12" fmla="*/ 998 w 1745"/>
                <a:gd name="T13" fmla="*/ 592 h 1768"/>
                <a:gd name="T14" fmla="*/ 1164 w 1745"/>
                <a:gd name="T15" fmla="*/ 766 h 1768"/>
                <a:gd name="T16" fmla="*/ 1310 w 1745"/>
                <a:gd name="T17" fmla="*/ 942 h 1768"/>
                <a:gd name="T18" fmla="*/ 1454 w 1745"/>
                <a:gd name="T19" fmla="*/ 1146 h 1768"/>
                <a:gd name="T20" fmla="*/ 1536 w 1745"/>
                <a:gd name="T21" fmla="*/ 1298 h 1768"/>
                <a:gd name="T22" fmla="*/ 1614 w 1745"/>
                <a:gd name="T23" fmla="*/ 1456 h 1768"/>
                <a:gd name="T24" fmla="*/ 1682 w 1745"/>
                <a:gd name="T25" fmla="*/ 1616 h 1768"/>
                <a:gd name="T26" fmla="*/ 1733 w 1745"/>
                <a:gd name="T27" fmla="*/ 1768 h 1768"/>
                <a:gd name="T28" fmla="*/ 1745 w 1745"/>
                <a:gd name="T29" fmla="*/ 1768 h 1768"/>
                <a:gd name="T30" fmla="*/ 1691 w 1745"/>
                <a:gd name="T31" fmla="*/ 1606 h 1768"/>
                <a:gd name="T32" fmla="*/ 1623 w 1745"/>
                <a:gd name="T33" fmla="*/ 1445 h 1768"/>
                <a:gd name="T34" fmla="*/ 1547 w 1745"/>
                <a:gd name="T35" fmla="*/ 1288 h 1768"/>
                <a:gd name="T36" fmla="*/ 1463 w 1745"/>
                <a:gd name="T37" fmla="*/ 1136 h 1768"/>
                <a:gd name="T38" fmla="*/ 1320 w 1745"/>
                <a:gd name="T39" fmla="*/ 932 h 1768"/>
                <a:gd name="T40" fmla="*/ 1173 w 1745"/>
                <a:gd name="T41" fmla="*/ 755 h 1768"/>
                <a:gd name="T42" fmla="*/ 1008 w 1745"/>
                <a:gd name="T43" fmla="*/ 581 h 1768"/>
                <a:gd name="T44" fmla="*/ 827 w 1745"/>
                <a:gd name="T45" fmla="*/ 431 h 1768"/>
                <a:gd name="T46" fmla="*/ 642 w 1745"/>
                <a:gd name="T47" fmla="*/ 293 h 1768"/>
                <a:gd name="T48" fmla="*/ 437 w 1745"/>
                <a:gd name="T49" fmla="*/ 179 h 1768"/>
                <a:gd name="T50" fmla="*/ 222 w 1745"/>
                <a:gd name="T51" fmla="*/ 78 h 1768"/>
                <a:gd name="T52" fmla="*/ 0 w 1745"/>
                <a:gd name="T53" fmla="*/ 0 h 1768"/>
                <a:gd name="T54" fmla="*/ 0 w 1745"/>
                <a:gd name="T55" fmla="*/ 0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9"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0"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1"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grpSp>
      <p:sp>
        <p:nvSpPr>
          <p:cNvPr id="920586" name="Rectangle 10"/>
          <p:cNvSpPr>
            <a:spLocks noGrp="1" noChangeArrowheads="1"/>
          </p:cNvSpPr>
          <p:nvPr>
            <p:ph type="ctrTitle" sz="quarter"/>
          </p:nvPr>
        </p:nvSpPr>
        <p:spPr>
          <a:xfrm>
            <a:off x="685800" y="1873250"/>
            <a:ext cx="7772400" cy="1555750"/>
          </a:xfrm>
        </p:spPr>
        <p:txBody>
          <a:bodyPr/>
          <a:lstStyle>
            <a:lvl1pPr>
              <a:defRPr sz="4800"/>
            </a:lvl1pPr>
          </a:lstStyle>
          <a:p>
            <a:pPr lvl="0"/>
            <a:r>
              <a:rPr lang="en-US" altLang="en-US" noProof="0" smtClean="0"/>
              <a:t>Click to edit Master title style</a:t>
            </a:r>
          </a:p>
        </p:txBody>
      </p:sp>
      <p:sp>
        <p:nvSpPr>
          <p:cNvPr id="920587" name="Rectangle 11"/>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en-US" altLang="en-US" noProof="0" smtClean="0"/>
              <a:t>Click to edit Master subtitle style</a:t>
            </a:r>
          </a:p>
        </p:txBody>
      </p:sp>
      <p:sp>
        <p:nvSpPr>
          <p:cNvPr id="12" name="Rectangle 12"/>
          <p:cNvSpPr>
            <a:spLocks noGrp="1" noChangeArrowheads="1"/>
          </p:cNvSpPr>
          <p:nvPr>
            <p:ph type="dt" sz="quarter" idx="10"/>
          </p:nvPr>
        </p:nvSpPr>
        <p:spPr/>
        <p:txBody>
          <a:bodyPr/>
          <a:lstStyle>
            <a:lvl1pPr>
              <a:defRPr smtClean="0"/>
            </a:lvl1pPr>
          </a:lstStyle>
          <a:p>
            <a:pPr>
              <a:defRPr/>
            </a:pPr>
            <a:endParaRPr lang="en-US" altLang="en-US"/>
          </a:p>
        </p:txBody>
      </p:sp>
      <p:sp>
        <p:nvSpPr>
          <p:cNvPr id="13" name="Rectangle 13"/>
          <p:cNvSpPr>
            <a:spLocks noGrp="1" noChangeArrowheads="1"/>
          </p:cNvSpPr>
          <p:nvPr>
            <p:ph type="ftr" sz="quarter" idx="11"/>
          </p:nvPr>
        </p:nvSpPr>
        <p:spPr/>
        <p:txBody>
          <a:bodyPr/>
          <a:lstStyle>
            <a:lvl1pPr>
              <a:defRPr smtClean="0"/>
            </a:lvl1pPr>
          </a:lstStyle>
          <a:p>
            <a:pPr>
              <a:defRPr/>
            </a:pPr>
            <a:endParaRPr lang="en-US" altLang="en-US"/>
          </a:p>
        </p:txBody>
      </p:sp>
      <p:sp>
        <p:nvSpPr>
          <p:cNvPr id="14" name="Rectangle 14"/>
          <p:cNvSpPr>
            <a:spLocks noGrp="1" noChangeArrowheads="1"/>
          </p:cNvSpPr>
          <p:nvPr>
            <p:ph type="sldNum" sz="quarter" idx="12"/>
          </p:nvPr>
        </p:nvSpPr>
        <p:spPr/>
        <p:txBody>
          <a:bodyPr/>
          <a:lstStyle>
            <a:lvl1pPr>
              <a:defRPr smtClean="0"/>
            </a:lvl1pPr>
          </a:lstStyle>
          <a:p>
            <a:pPr>
              <a:defRPr/>
            </a:pPr>
            <a:fld id="{2D941C30-6850-4AAF-ACB6-3302B7F6081A}" type="slidenum">
              <a:rPr lang="en-US" altLang="en-US"/>
              <a:pPr>
                <a:defRPr/>
              </a:pPr>
              <a:t>‹#›</a:t>
            </a:fld>
            <a:endParaRPr lang="en-US" altLang="en-US"/>
          </a:p>
        </p:txBody>
      </p:sp>
    </p:spTree>
    <p:extLst>
      <p:ext uri="{BB962C8B-B14F-4D97-AF65-F5344CB8AC3E}">
        <p14:creationId xmlns:p14="http://schemas.microsoft.com/office/powerpoint/2010/main" val="36974280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3"/>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4"/>
          <p:cNvSpPr>
            <a:spLocks noGrp="1" noChangeArrowheads="1"/>
          </p:cNvSpPr>
          <p:nvPr>
            <p:ph type="sldNum" sz="quarter" idx="12"/>
          </p:nvPr>
        </p:nvSpPr>
        <p:spPr>
          <a:ln/>
        </p:spPr>
        <p:txBody>
          <a:bodyPr/>
          <a:lstStyle>
            <a:lvl1pPr>
              <a:defRPr/>
            </a:lvl1pPr>
          </a:lstStyle>
          <a:p>
            <a:pPr>
              <a:defRPr/>
            </a:pPr>
            <a:fld id="{0B383050-8ED8-479B-A3E0-00584EAA0A6E}" type="slidenum">
              <a:rPr lang="en-US" altLang="en-US"/>
              <a:pPr>
                <a:defRPr/>
              </a:pPr>
              <a:t>‹#›</a:t>
            </a:fld>
            <a:endParaRPr lang="en-US" altLang="en-US"/>
          </a:p>
        </p:txBody>
      </p:sp>
    </p:spTree>
    <p:extLst>
      <p:ext uri="{BB962C8B-B14F-4D97-AF65-F5344CB8AC3E}">
        <p14:creationId xmlns:p14="http://schemas.microsoft.com/office/powerpoint/2010/main" val="19259317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3"/>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4"/>
          <p:cNvSpPr>
            <a:spLocks noGrp="1" noChangeArrowheads="1"/>
          </p:cNvSpPr>
          <p:nvPr>
            <p:ph type="sldNum" sz="quarter" idx="12"/>
          </p:nvPr>
        </p:nvSpPr>
        <p:spPr>
          <a:ln/>
        </p:spPr>
        <p:txBody>
          <a:bodyPr/>
          <a:lstStyle>
            <a:lvl1pPr>
              <a:defRPr/>
            </a:lvl1pPr>
          </a:lstStyle>
          <a:p>
            <a:pPr>
              <a:defRPr/>
            </a:pPr>
            <a:fld id="{2B3883A2-C9AB-4038-BF29-829C39C01001}" type="slidenum">
              <a:rPr lang="en-US" altLang="en-US"/>
              <a:pPr>
                <a:defRPr/>
              </a:pPr>
              <a:t>‹#›</a:t>
            </a:fld>
            <a:endParaRPr lang="en-US" altLang="en-US"/>
          </a:p>
        </p:txBody>
      </p:sp>
    </p:spTree>
    <p:extLst>
      <p:ext uri="{BB962C8B-B14F-4D97-AF65-F5344CB8AC3E}">
        <p14:creationId xmlns:p14="http://schemas.microsoft.com/office/powerpoint/2010/main" val="929464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3"/>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4"/>
          <p:cNvSpPr>
            <a:spLocks noGrp="1" noChangeArrowheads="1"/>
          </p:cNvSpPr>
          <p:nvPr>
            <p:ph type="sldNum" sz="quarter" idx="12"/>
          </p:nvPr>
        </p:nvSpPr>
        <p:spPr>
          <a:ln/>
        </p:spPr>
        <p:txBody>
          <a:bodyPr/>
          <a:lstStyle>
            <a:lvl1pPr>
              <a:defRPr/>
            </a:lvl1pPr>
          </a:lstStyle>
          <a:p>
            <a:pPr>
              <a:defRPr/>
            </a:pPr>
            <a:fld id="{84C6A03B-89B8-4726-974E-84DE11A51FF6}" type="slidenum">
              <a:rPr lang="en-US" altLang="en-US"/>
              <a:pPr>
                <a:defRPr/>
              </a:pPr>
              <a:t>‹#›</a:t>
            </a:fld>
            <a:endParaRPr lang="en-US" altLang="en-US"/>
          </a:p>
        </p:txBody>
      </p:sp>
    </p:spTree>
    <p:extLst>
      <p:ext uri="{BB962C8B-B14F-4D97-AF65-F5344CB8AC3E}">
        <p14:creationId xmlns:p14="http://schemas.microsoft.com/office/powerpoint/2010/main" val="351970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13"/>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14"/>
          <p:cNvSpPr>
            <a:spLocks noGrp="1" noChangeArrowheads="1"/>
          </p:cNvSpPr>
          <p:nvPr>
            <p:ph type="sldNum" sz="quarter" idx="12"/>
          </p:nvPr>
        </p:nvSpPr>
        <p:spPr>
          <a:ln/>
        </p:spPr>
        <p:txBody>
          <a:bodyPr/>
          <a:lstStyle>
            <a:lvl1pPr>
              <a:defRPr/>
            </a:lvl1pPr>
          </a:lstStyle>
          <a:p>
            <a:pPr>
              <a:defRPr/>
            </a:pPr>
            <a:fld id="{43FD30F6-9C47-44D1-91F1-9D16EF6BE5EA}" type="slidenum">
              <a:rPr lang="en-US" altLang="en-US"/>
              <a:pPr>
                <a:defRPr/>
              </a:pPr>
              <a:t>‹#›</a:t>
            </a:fld>
            <a:endParaRPr lang="en-US" altLang="en-US"/>
          </a:p>
        </p:txBody>
      </p:sp>
    </p:spTree>
    <p:extLst>
      <p:ext uri="{BB962C8B-B14F-4D97-AF65-F5344CB8AC3E}">
        <p14:creationId xmlns:p14="http://schemas.microsoft.com/office/powerpoint/2010/main" val="26177675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2"/>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13"/>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14"/>
          <p:cNvSpPr>
            <a:spLocks noGrp="1" noChangeArrowheads="1"/>
          </p:cNvSpPr>
          <p:nvPr>
            <p:ph type="sldNum" sz="quarter" idx="12"/>
          </p:nvPr>
        </p:nvSpPr>
        <p:spPr>
          <a:ln/>
        </p:spPr>
        <p:txBody>
          <a:bodyPr/>
          <a:lstStyle>
            <a:lvl1pPr>
              <a:defRPr/>
            </a:lvl1pPr>
          </a:lstStyle>
          <a:p>
            <a:pPr>
              <a:defRPr/>
            </a:pPr>
            <a:fld id="{3CAB8B83-7AB1-42F6-9FE7-94DB934CCF3D}" type="slidenum">
              <a:rPr lang="en-US" altLang="en-US"/>
              <a:pPr>
                <a:defRPr/>
              </a:pPr>
              <a:t>‹#›</a:t>
            </a:fld>
            <a:endParaRPr lang="en-US" altLang="en-US"/>
          </a:p>
        </p:txBody>
      </p:sp>
    </p:spTree>
    <p:extLst>
      <p:ext uri="{BB962C8B-B14F-4D97-AF65-F5344CB8AC3E}">
        <p14:creationId xmlns:p14="http://schemas.microsoft.com/office/powerpoint/2010/main" val="2056763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13"/>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14"/>
          <p:cNvSpPr>
            <a:spLocks noGrp="1" noChangeArrowheads="1"/>
          </p:cNvSpPr>
          <p:nvPr>
            <p:ph type="sldNum" sz="quarter" idx="12"/>
          </p:nvPr>
        </p:nvSpPr>
        <p:spPr>
          <a:ln/>
        </p:spPr>
        <p:txBody>
          <a:bodyPr/>
          <a:lstStyle>
            <a:lvl1pPr>
              <a:defRPr/>
            </a:lvl1pPr>
          </a:lstStyle>
          <a:p>
            <a:pPr>
              <a:defRPr/>
            </a:pPr>
            <a:fld id="{42035D49-623A-4075-9DF0-873DB91BBC48}" type="slidenum">
              <a:rPr lang="en-US" altLang="en-US"/>
              <a:pPr>
                <a:defRPr/>
              </a:pPr>
              <a:t>‹#›</a:t>
            </a:fld>
            <a:endParaRPr lang="en-US" altLang="en-US"/>
          </a:p>
        </p:txBody>
      </p:sp>
    </p:spTree>
    <p:extLst>
      <p:ext uri="{BB962C8B-B14F-4D97-AF65-F5344CB8AC3E}">
        <p14:creationId xmlns:p14="http://schemas.microsoft.com/office/powerpoint/2010/main" val="37828209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3"/>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4"/>
          <p:cNvSpPr>
            <a:spLocks noGrp="1" noChangeArrowheads="1"/>
          </p:cNvSpPr>
          <p:nvPr>
            <p:ph type="sldNum" sz="quarter" idx="12"/>
          </p:nvPr>
        </p:nvSpPr>
        <p:spPr>
          <a:ln/>
        </p:spPr>
        <p:txBody>
          <a:bodyPr/>
          <a:lstStyle>
            <a:lvl1pPr>
              <a:defRPr/>
            </a:lvl1pPr>
          </a:lstStyle>
          <a:p>
            <a:pPr>
              <a:defRPr/>
            </a:pPr>
            <a:fld id="{01F45A06-6983-407F-BDAC-9CEE749912F8}" type="slidenum">
              <a:rPr lang="en-US" altLang="en-US"/>
              <a:pPr>
                <a:defRPr/>
              </a:pPr>
              <a:t>‹#›</a:t>
            </a:fld>
            <a:endParaRPr lang="en-US" altLang="en-US"/>
          </a:p>
        </p:txBody>
      </p:sp>
    </p:spTree>
    <p:extLst>
      <p:ext uri="{BB962C8B-B14F-4D97-AF65-F5344CB8AC3E}">
        <p14:creationId xmlns:p14="http://schemas.microsoft.com/office/powerpoint/2010/main" val="3317561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41721143"/>
      </p:ext>
    </p:extLst>
  </p:cSld>
  <p:clrMapOvr>
    <a:masterClrMapping/>
  </p:clrMapOvr>
  <p:transition>
    <p:sndAc>
      <p:stSnd>
        <p:snd r:embed="rId1" name="newques.wav"/>
      </p:stSnd>
    </p:sndAc>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3"/>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4"/>
          <p:cNvSpPr>
            <a:spLocks noGrp="1" noChangeArrowheads="1"/>
          </p:cNvSpPr>
          <p:nvPr>
            <p:ph type="sldNum" sz="quarter" idx="12"/>
          </p:nvPr>
        </p:nvSpPr>
        <p:spPr>
          <a:ln/>
        </p:spPr>
        <p:txBody>
          <a:bodyPr/>
          <a:lstStyle>
            <a:lvl1pPr>
              <a:defRPr/>
            </a:lvl1pPr>
          </a:lstStyle>
          <a:p>
            <a:pPr>
              <a:defRPr/>
            </a:pPr>
            <a:fld id="{DF13131A-A4D1-4ECB-8307-52490826D3CB}" type="slidenum">
              <a:rPr lang="en-US" altLang="en-US"/>
              <a:pPr>
                <a:defRPr/>
              </a:pPr>
              <a:t>‹#›</a:t>
            </a:fld>
            <a:endParaRPr lang="en-US" altLang="en-US"/>
          </a:p>
        </p:txBody>
      </p:sp>
    </p:spTree>
    <p:extLst>
      <p:ext uri="{BB962C8B-B14F-4D97-AF65-F5344CB8AC3E}">
        <p14:creationId xmlns:p14="http://schemas.microsoft.com/office/powerpoint/2010/main" val="6912080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3"/>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4"/>
          <p:cNvSpPr>
            <a:spLocks noGrp="1" noChangeArrowheads="1"/>
          </p:cNvSpPr>
          <p:nvPr>
            <p:ph type="sldNum" sz="quarter" idx="12"/>
          </p:nvPr>
        </p:nvSpPr>
        <p:spPr>
          <a:ln/>
        </p:spPr>
        <p:txBody>
          <a:bodyPr/>
          <a:lstStyle>
            <a:lvl1pPr>
              <a:defRPr/>
            </a:lvl1pPr>
          </a:lstStyle>
          <a:p>
            <a:pPr>
              <a:defRPr/>
            </a:pPr>
            <a:fld id="{907A0403-27EF-4820-8168-349286CCD233}" type="slidenum">
              <a:rPr lang="en-US" altLang="en-US"/>
              <a:pPr>
                <a:defRPr/>
              </a:pPr>
              <a:t>‹#›</a:t>
            </a:fld>
            <a:endParaRPr lang="en-US" altLang="en-US"/>
          </a:p>
        </p:txBody>
      </p:sp>
    </p:spTree>
    <p:extLst>
      <p:ext uri="{BB962C8B-B14F-4D97-AF65-F5344CB8AC3E}">
        <p14:creationId xmlns:p14="http://schemas.microsoft.com/office/powerpoint/2010/main" val="8515507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3"/>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4"/>
          <p:cNvSpPr>
            <a:spLocks noGrp="1" noChangeArrowheads="1"/>
          </p:cNvSpPr>
          <p:nvPr>
            <p:ph type="sldNum" sz="quarter" idx="12"/>
          </p:nvPr>
        </p:nvSpPr>
        <p:spPr>
          <a:ln/>
        </p:spPr>
        <p:txBody>
          <a:bodyPr/>
          <a:lstStyle>
            <a:lvl1pPr>
              <a:defRPr/>
            </a:lvl1pPr>
          </a:lstStyle>
          <a:p>
            <a:pPr>
              <a:defRPr/>
            </a:pPr>
            <a:fld id="{833E5655-7DDC-45BE-9FF4-2D554C0873EB}" type="slidenum">
              <a:rPr lang="en-US" altLang="en-US"/>
              <a:pPr>
                <a:defRPr/>
              </a:pPr>
              <a:t>‹#›</a:t>
            </a:fld>
            <a:endParaRPr lang="en-US" altLang="en-US"/>
          </a:p>
        </p:txBody>
      </p:sp>
    </p:spTree>
    <p:extLst>
      <p:ext uri="{BB962C8B-B14F-4D97-AF65-F5344CB8AC3E}">
        <p14:creationId xmlns:p14="http://schemas.microsoft.com/office/powerpoint/2010/main" val="40478693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6413"/>
            <a:chOff x="0" y="0"/>
            <a:chExt cx="5760" cy="4319"/>
          </a:xfrm>
        </p:grpSpPr>
        <p:sp>
          <p:nvSpPr>
            <p:cNvPr id="5" name="Freeform 3"/>
            <p:cNvSpPr>
              <a:spLocks/>
            </p:cNvSpPr>
            <p:nvPr/>
          </p:nvSpPr>
          <p:spPr bwMode="hidden">
            <a:xfrm>
              <a:off x="0" y="12"/>
              <a:ext cx="5758" cy="3273"/>
            </a:xfrm>
            <a:custGeom>
              <a:avLst/>
              <a:gdLst>
                <a:gd name="T0" fmla="*/ 3193 w 5740"/>
                <a:gd name="T1" fmla="*/ 1816 h 3273"/>
                <a:gd name="T2" fmla="*/ 0 w 5740"/>
                <a:gd name="T3" fmla="*/ 0 h 3273"/>
                <a:gd name="T4" fmla="*/ 0 w 5740"/>
                <a:gd name="T5" fmla="*/ 522 h 3273"/>
                <a:gd name="T6" fmla="*/ 3037 w 5740"/>
                <a:gd name="T7" fmla="*/ 1978 h 3273"/>
                <a:gd name="T8" fmla="*/ 5740 w 5740"/>
                <a:gd name="T9" fmla="*/ 3273 h 3273"/>
                <a:gd name="T10" fmla="*/ 5740 w 5740"/>
                <a:gd name="T11" fmla="*/ 3267 h 3273"/>
                <a:gd name="T12" fmla="*/ 3193 w 5740"/>
                <a:gd name="T13" fmla="*/ 1816 h 3273"/>
                <a:gd name="T14" fmla="*/ 3193 w 5740"/>
                <a:gd name="T15" fmla="*/ 1816 h 3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6" name="Freeform 4"/>
            <p:cNvSpPr>
              <a:spLocks/>
            </p:cNvSpPr>
            <p:nvPr/>
          </p:nvSpPr>
          <p:spPr bwMode="hidden">
            <a:xfrm>
              <a:off x="149" y="0"/>
              <a:ext cx="5609" cy="3243"/>
            </a:xfrm>
            <a:custGeom>
              <a:avLst/>
              <a:gdLst>
                <a:gd name="T0" fmla="*/ 3163 w 5591"/>
                <a:gd name="T1" fmla="*/ 1714 h 3243"/>
                <a:gd name="T2" fmla="*/ 431 w 5591"/>
                <a:gd name="T3" fmla="*/ 0 h 3243"/>
                <a:gd name="T4" fmla="*/ 0 w 5591"/>
                <a:gd name="T5" fmla="*/ 0 h 3243"/>
                <a:gd name="T6" fmla="*/ 3086 w 5591"/>
                <a:gd name="T7" fmla="*/ 1786 h 3243"/>
                <a:gd name="T8" fmla="*/ 5591 w 5591"/>
                <a:gd name="T9" fmla="*/ 3243 h 3243"/>
                <a:gd name="T10" fmla="*/ 5591 w 5591"/>
                <a:gd name="T11" fmla="*/ 3237 h 3243"/>
                <a:gd name="T12" fmla="*/ 3163 w 5591"/>
                <a:gd name="T13" fmla="*/ 1714 h 3243"/>
                <a:gd name="T14" fmla="*/ 3163 w 5591"/>
                <a:gd name="T15" fmla="*/ 1714 h 3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7" name="Freeform 5"/>
            <p:cNvSpPr>
              <a:spLocks/>
            </p:cNvSpPr>
            <p:nvPr/>
          </p:nvSpPr>
          <p:spPr bwMode="hidden">
            <a:xfrm>
              <a:off x="0" y="3433"/>
              <a:ext cx="4038" cy="191"/>
            </a:xfrm>
            <a:custGeom>
              <a:avLst/>
              <a:gdLst>
                <a:gd name="T0" fmla="*/ 0 w 4042"/>
                <a:gd name="T1" fmla="*/ 156 h 192"/>
                <a:gd name="T2" fmla="*/ 4042 w 4042"/>
                <a:gd name="T3" fmla="*/ 192 h 192"/>
                <a:gd name="T4" fmla="*/ 4042 w 4042"/>
                <a:gd name="T5" fmla="*/ 144 h 192"/>
                <a:gd name="T6" fmla="*/ 0 w 4042"/>
                <a:gd name="T7" fmla="*/ 0 h 192"/>
                <a:gd name="T8" fmla="*/ 0 w 4042"/>
                <a:gd name="T9" fmla="*/ 156 h 192"/>
                <a:gd name="T10" fmla="*/ 0 w 4042"/>
                <a:gd name="T11" fmla="*/ 156 h 192"/>
              </a:gdLst>
              <a:ahLst/>
              <a:cxnLst>
                <a:cxn ang="0">
                  <a:pos x="T0" y="T1"/>
                </a:cxn>
                <a:cxn ang="0">
                  <a:pos x="T2" y="T3"/>
                </a:cxn>
                <a:cxn ang="0">
                  <a:pos x="T4" y="T5"/>
                </a:cxn>
                <a:cxn ang="0">
                  <a:pos x="T6" y="T7"/>
                </a:cxn>
                <a:cxn ang="0">
                  <a:pos x="T8" y="T9"/>
                </a:cxn>
                <a:cxn ang="0">
                  <a:pos x="T10" y="T11"/>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8" name="Freeform 6"/>
            <p:cNvSpPr>
              <a:spLocks/>
            </p:cNvSpPr>
            <p:nvPr/>
          </p:nvSpPr>
          <p:spPr bwMode="hidden">
            <a:xfrm>
              <a:off x="4038" y="3577"/>
              <a:ext cx="1720" cy="65"/>
            </a:xfrm>
            <a:custGeom>
              <a:avLst/>
              <a:gdLst>
                <a:gd name="T0" fmla="*/ 1720 w 1722"/>
                <a:gd name="T1" fmla="*/ 65 h 66"/>
                <a:gd name="T2" fmla="*/ 1720 w 1722"/>
                <a:gd name="T3" fmla="*/ 59 h 66"/>
                <a:gd name="T4" fmla="*/ 0 w 1722"/>
                <a:gd name="T5" fmla="*/ 0 h 66"/>
                <a:gd name="T6" fmla="*/ 0 w 1722"/>
                <a:gd name="T7" fmla="*/ 47 h 66"/>
                <a:gd name="T8" fmla="*/ 1720 w 1722"/>
                <a:gd name="T9" fmla="*/ 65 h 66"/>
                <a:gd name="T10" fmla="*/ 1720 w 1722"/>
                <a:gd name="T11" fmla="*/ 65 h 6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22" h="66">
                  <a:moveTo>
                    <a:pt x="1722" y="66"/>
                  </a:moveTo>
                  <a:lnTo>
                    <a:pt x="1722" y="60"/>
                  </a:lnTo>
                  <a:lnTo>
                    <a:pt x="0" y="0"/>
                  </a:lnTo>
                  <a:lnTo>
                    <a:pt x="0" y="48"/>
                  </a:lnTo>
                  <a:lnTo>
                    <a:pt x="1722" y="66"/>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7"/>
            <p:cNvSpPr>
              <a:spLocks/>
            </p:cNvSpPr>
            <p:nvPr/>
          </p:nvSpPr>
          <p:spPr bwMode="hidden">
            <a:xfrm>
              <a:off x="0" y="3726"/>
              <a:ext cx="4784" cy="329"/>
            </a:xfrm>
            <a:custGeom>
              <a:avLst/>
              <a:gdLst>
                <a:gd name="T0" fmla="*/ 0 w 4789"/>
                <a:gd name="T1" fmla="*/ 329 h 329"/>
                <a:gd name="T2" fmla="*/ 4789 w 4789"/>
                <a:gd name="T3" fmla="*/ 77 h 329"/>
                <a:gd name="T4" fmla="*/ 4789 w 4789"/>
                <a:gd name="T5" fmla="*/ 0 h 329"/>
                <a:gd name="T6" fmla="*/ 0 w 4789"/>
                <a:gd name="T7" fmla="*/ 107 h 329"/>
                <a:gd name="T8" fmla="*/ 0 w 4789"/>
                <a:gd name="T9" fmla="*/ 329 h 329"/>
                <a:gd name="T10" fmla="*/ 0 w 4789"/>
                <a:gd name="T11" fmla="*/ 329 h 329"/>
              </a:gdLst>
              <a:ahLst/>
              <a:cxnLst>
                <a:cxn ang="0">
                  <a:pos x="T0" y="T1"/>
                </a:cxn>
                <a:cxn ang="0">
                  <a:pos x="T2" y="T3"/>
                </a:cxn>
                <a:cxn ang="0">
                  <a:pos x="T4" y="T5"/>
                </a:cxn>
                <a:cxn ang="0">
                  <a:pos x="T6" y="T7"/>
                </a:cxn>
                <a:cxn ang="0">
                  <a:pos x="T8" y="T9"/>
                </a:cxn>
                <a:cxn ang="0">
                  <a:pos x="T10" y="T11"/>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defRPr/>
              </a:pPr>
              <a:endParaRPr lang="en-US"/>
            </a:p>
          </p:txBody>
        </p:sp>
        <p:sp>
          <p:nvSpPr>
            <p:cNvPr id="10" name="Freeform 8"/>
            <p:cNvSpPr>
              <a:spLocks/>
            </p:cNvSpPr>
            <p:nvPr/>
          </p:nvSpPr>
          <p:spPr bwMode="hidden">
            <a:xfrm>
              <a:off x="4784" y="3702"/>
              <a:ext cx="974" cy="101"/>
            </a:xfrm>
            <a:custGeom>
              <a:avLst/>
              <a:gdLst>
                <a:gd name="T0" fmla="*/ 974 w 975"/>
                <a:gd name="T1" fmla="*/ 48 h 101"/>
                <a:gd name="T2" fmla="*/ 974 w 975"/>
                <a:gd name="T3" fmla="*/ 0 h 101"/>
                <a:gd name="T4" fmla="*/ 0 w 975"/>
                <a:gd name="T5" fmla="*/ 24 h 101"/>
                <a:gd name="T6" fmla="*/ 0 w 975"/>
                <a:gd name="T7" fmla="*/ 101 h 101"/>
                <a:gd name="T8" fmla="*/ 974 w 975"/>
                <a:gd name="T9" fmla="*/ 48 h 101"/>
                <a:gd name="T10" fmla="*/ 974 w 975"/>
                <a:gd name="T11" fmla="*/ 48 h 1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75" h="101">
                  <a:moveTo>
                    <a:pt x="975" y="48"/>
                  </a:moveTo>
                  <a:lnTo>
                    <a:pt x="975" y="0"/>
                  </a:lnTo>
                  <a:lnTo>
                    <a:pt x="0" y="24"/>
                  </a:lnTo>
                  <a:lnTo>
                    <a:pt x="0" y="101"/>
                  </a:lnTo>
                  <a:lnTo>
                    <a:pt x="975" y="4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9"/>
            <p:cNvSpPr>
              <a:spLocks/>
            </p:cNvSpPr>
            <p:nvPr/>
          </p:nvSpPr>
          <p:spPr bwMode="hidden">
            <a:xfrm>
              <a:off x="3619" y="3815"/>
              <a:ext cx="2139" cy="198"/>
            </a:xfrm>
            <a:custGeom>
              <a:avLst/>
              <a:gdLst>
                <a:gd name="T0" fmla="*/ 2139 w 2141"/>
                <a:gd name="T1" fmla="*/ 0 h 198"/>
                <a:gd name="T2" fmla="*/ 0 w 2141"/>
                <a:gd name="T3" fmla="*/ 156 h 198"/>
                <a:gd name="T4" fmla="*/ 0 w 2141"/>
                <a:gd name="T5" fmla="*/ 198 h 198"/>
                <a:gd name="T6" fmla="*/ 2139 w 2141"/>
                <a:gd name="T7" fmla="*/ 0 h 198"/>
                <a:gd name="T8" fmla="*/ 2139 w 2141"/>
                <a:gd name="T9" fmla="*/ 0 h 1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41" h="198">
                  <a:moveTo>
                    <a:pt x="2141" y="0"/>
                  </a:moveTo>
                  <a:lnTo>
                    <a:pt x="0" y="156"/>
                  </a:lnTo>
                  <a:lnTo>
                    <a:pt x="0" y="198"/>
                  </a:lnTo>
                  <a:lnTo>
                    <a:pt x="2141"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0"/>
            <p:cNvSpPr>
              <a:spLocks/>
            </p:cNvSpPr>
            <p:nvPr/>
          </p:nvSpPr>
          <p:spPr bwMode="hidden">
            <a:xfrm>
              <a:off x="0" y="3971"/>
              <a:ext cx="3619" cy="348"/>
            </a:xfrm>
            <a:custGeom>
              <a:avLst/>
              <a:gdLst>
                <a:gd name="T0" fmla="*/ 0 w 3623"/>
                <a:gd name="T1" fmla="*/ 348 h 348"/>
                <a:gd name="T2" fmla="*/ 311 w 3623"/>
                <a:gd name="T3" fmla="*/ 348 h 348"/>
                <a:gd name="T4" fmla="*/ 3623 w 3623"/>
                <a:gd name="T5" fmla="*/ 42 h 348"/>
                <a:gd name="T6" fmla="*/ 3623 w 3623"/>
                <a:gd name="T7" fmla="*/ 0 h 348"/>
                <a:gd name="T8" fmla="*/ 0 w 3623"/>
                <a:gd name="T9" fmla="*/ 264 h 348"/>
                <a:gd name="T10" fmla="*/ 0 w 3623"/>
                <a:gd name="T11" fmla="*/ 348 h 348"/>
                <a:gd name="T12" fmla="*/ 0 w 3623"/>
                <a:gd name="T13" fmla="*/ 348 h 348"/>
              </a:gdLst>
              <a:ahLst/>
              <a:cxnLst>
                <a:cxn ang="0">
                  <a:pos x="T0" y="T1"/>
                </a:cxn>
                <a:cxn ang="0">
                  <a:pos x="T2" y="T3"/>
                </a:cxn>
                <a:cxn ang="0">
                  <a:pos x="T4" y="T5"/>
                </a:cxn>
                <a:cxn ang="0">
                  <a:pos x="T6" y="T7"/>
                </a:cxn>
                <a:cxn ang="0">
                  <a:pos x="T8" y="T9"/>
                </a:cxn>
                <a:cxn ang="0">
                  <a:pos x="T10" y="T11"/>
                </a:cxn>
                <a:cxn ang="0">
                  <a:pos x="T12" y="T13"/>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13" name="Freeform 11"/>
            <p:cNvSpPr>
              <a:spLocks/>
            </p:cNvSpPr>
            <p:nvPr/>
          </p:nvSpPr>
          <p:spPr bwMode="hidden">
            <a:xfrm>
              <a:off x="2097" y="4043"/>
              <a:ext cx="2514" cy="276"/>
            </a:xfrm>
            <a:custGeom>
              <a:avLst/>
              <a:gdLst>
                <a:gd name="T0" fmla="*/ 2179 w 2517"/>
                <a:gd name="T1" fmla="*/ 276 h 276"/>
                <a:gd name="T2" fmla="*/ 2514 w 2517"/>
                <a:gd name="T3" fmla="*/ 204 h 276"/>
                <a:gd name="T4" fmla="*/ 2257 w 2517"/>
                <a:gd name="T5" fmla="*/ 0 h 276"/>
                <a:gd name="T6" fmla="*/ 0 w 2517"/>
                <a:gd name="T7" fmla="*/ 276 h 276"/>
                <a:gd name="T8" fmla="*/ 2179 w 2517"/>
                <a:gd name="T9" fmla="*/ 276 h 276"/>
                <a:gd name="T10" fmla="*/ 2179 w 2517"/>
                <a:gd name="T11" fmla="*/ 276 h 27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7" h="276">
                  <a:moveTo>
                    <a:pt x="2182" y="276"/>
                  </a:moveTo>
                  <a:lnTo>
                    <a:pt x="2517" y="204"/>
                  </a:lnTo>
                  <a:lnTo>
                    <a:pt x="2260" y="0"/>
                  </a:lnTo>
                  <a:lnTo>
                    <a:pt x="0" y="276"/>
                  </a:lnTo>
                  <a:lnTo>
                    <a:pt x="2182" y="27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2"/>
            <p:cNvSpPr>
              <a:spLocks/>
            </p:cNvSpPr>
            <p:nvPr/>
          </p:nvSpPr>
          <p:spPr bwMode="hidden">
            <a:xfrm>
              <a:off x="4354" y="3869"/>
              <a:ext cx="1404" cy="378"/>
            </a:xfrm>
            <a:custGeom>
              <a:avLst/>
              <a:gdLst>
                <a:gd name="T0" fmla="*/ 1405 w 1405"/>
                <a:gd name="T1" fmla="*/ 126 h 378"/>
                <a:gd name="T2" fmla="*/ 1405 w 1405"/>
                <a:gd name="T3" fmla="*/ 0 h 378"/>
                <a:gd name="T4" fmla="*/ 0 w 1405"/>
                <a:gd name="T5" fmla="*/ 174 h 378"/>
                <a:gd name="T6" fmla="*/ 257 w 1405"/>
                <a:gd name="T7" fmla="*/ 378 h 378"/>
                <a:gd name="T8" fmla="*/ 1405 w 1405"/>
                <a:gd name="T9" fmla="*/ 126 h 378"/>
                <a:gd name="T10" fmla="*/ 1405 w 1405"/>
                <a:gd name="T11" fmla="*/ 126 h 378"/>
              </a:gdLst>
              <a:ahLst/>
              <a:cxnLst>
                <a:cxn ang="0">
                  <a:pos x="T0" y="T1"/>
                </a:cxn>
                <a:cxn ang="0">
                  <a:pos x="T2" y="T3"/>
                </a:cxn>
                <a:cxn ang="0">
                  <a:pos x="T4" y="T5"/>
                </a:cxn>
                <a:cxn ang="0">
                  <a:pos x="T6" y="T7"/>
                </a:cxn>
                <a:cxn ang="0">
                  <a:pos x="T8" y="T9"/>
                </a:cxn>
                <a:cxn ang="0">
                  <a:pos x="T10" y="T11"/>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15" name="Freeform 13"/>
            <p:cNvSpPr>
              <a:spLocks/>
            </p:cNvSpPr>
            <p:nvPr/>
          </p:nvSpPr>
          <p:spPr bwMode="hidden">
            <a:xfrm>
              <a:off x="5030" y="3151"/>
              <a:ext cx="728" cy="240"/>
            </a:xfrm>
            <a:custGeom>
              <a:avLst/>
              <a:gdLst>
                <a:gd name="T0" fmla="*/ 728 w 729"/>
                <a:gd name="T1" fmla="*/ 240 h 240"/>
                <a:gd name="T2" fmla="*/ 0 w 729"/>
                <a:gd name="T3" fmla="*/ 0 h 240"/>
                <a:gd name="T4" fmla="*/ 0 w 729"/>
                <a:gd name="T5" fmla="*/ 6 h 240"/>
                <a:gd name="T6" fmla="*/ 728 w 729"/>
                <a:gd name="T7" fmla="*/ 240 h 240"/>
                <a:gd name="T8" fmla="*/ 728 w 729"/>
                <a:gd name="T9" fmla="*/ 240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29" h="240">
                  <a:moveTo>
                    <a:pt x="729" y="240"/>
                  </a:moveTo>
                  <a:lnTo>
                    <a:pt x="0" y="0"/>
                  </a:lnTo>
                  <a:lnTo>
                    <a:pt x="0" y="6"/>
                  </a:lnTo>
                  <a:lnTo>
                    <a:pt x="729" y="24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4"/>
            <p:cNvSpPr>
              <a:spLocks/>
            </p:cNvSpPr>
            <p:nvPr/>
          </p:nvSpPr>
          <p:spPr bwMode="hidden">
            <a:xfrm>
              <a:off x="0" y="1486"/>
              <a:ext cx="5030" cy="1671"/>
            </a:xfrm>
            <a:custGeom>
              <a:avLst/>
              <a:gdLst>
                <a:gd name="T0" fmla="*/ 0 w 5035"/>
                <a:gd name="T1" fmla="*/ 72 h 1672"/>
                <a:gd name="T2" fmla="*/ 5035 w 5035"/>
                <a:gd name="T3" fmla="*/ 1672 h 1672"/>
                <a:gd name="T4" fmla="*/ 5035 w 5035"/>
                <a:gd name="T5" fmla="*/ 1666 h 1672"/>
                <a:gd name="T6" fmla="*/ 0 w 5035"/>
                <a:gd name="T7" fmla="*/ 0 h 1672"/>
                <a:gd name="T8" fmla="*/ 0 w 5035"/>
                <a:gd name="T9" fmla="*/ 72 h 1672"/>
                <a:gd name="T10" fmla="*/ 0 w 5035"/>
                <a:gd name="T11" fmla="*/ 72 h 1672"/>
              </a:gdLst>
              <a:ahLst/>
              <a:cxnLst>
                <a:cxn ang="0">
                  <a:pos x="T0" y="T1"/>
                </a:cxn>
                <a:cxn ang="0">
                  <a:pos x="T2" y="T3"/>
                </a:cxn>
                <a:cxn ang="0">
                  <a:pos x="T4" y="T5"/>
                </a:cxn>
                <a:cxn ang="0">
                  <a:pos x="T6" y="T7"/>
                </a:cxn>
                <a:cxn ang="0">
                  <a:pos x="T8" y="T9"/>
                </a:cxn>
                <a:cxn ang="0">
                  <a:pos x="T10" y="T11"/>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17" name="Freeform 15"/>
            <p:cNvSpPr>
              <a:spLocks/>
            </p:cNvSpPr>
            <p:nvPr/>
          </p:nvSpPr>
          <p:spPr bwMode="hidden">
            <a:xfrm>
              <a:off x="5030" y="3049"/>
              <a:ext cx="728" cy="318"/>
            </a:xfrm>
            <a:custGeom>
              <a:avLst/>
              <a:gdLst>
                <a:gd name="T0" fmla="*/ 728 w 729"/>
                <a:gd name="T1" fmla="*/ 318 h 318"/>
                <a:gd name="T2" fmla="*/ 728 w 729"/>
                <a:gd name="T3" fmla="*/ 312 h 318"/>
                <a:gd name="T4" fmla="*/ 0 w 729"/>
                <a:gd name="T5" fmla="*/ 0 h 318"/>
                <a:gd name="T6" fmla="*/ 0 w 729"/>
                <a:gd name="T7" fmla="*/ 54 h 318"/>
                <a:gd name="T8" fmla="*/ 728 w 729"/>
                <a:gd name="T9" fmla="*/ 318 h 318"/>
                <a:gd name="T10" fmla="*/ 728 w 729"/>
                <a:gd name="T11" fmla="*/ 318 h 31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9" h="318">
                  <a:moveTo>
                    <a:pt x="729" y="318"/>
                  </a:moveTo>
                  <a:lnTo>
                    <a:pt x="729" y="312"/>
                  </a:lnTo>
                  <a:lnTo>
                    <a:pt x="0" y="0"/>
                  </a:lnTo>
                  <a:lnTo>
                    <a:pt x="0" y="54"/>
                  </a:lnTo>
                  <a:lnTo>
                    <a:pt x="729" y="318"/>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 name="Freeform 16"/>
            <p:cNvSpPr>
              <a:spLocks/>
            </p:cNvSpPr>
            <p:nvPr/>
          </p:nvSpPr>
          <p:spPr bwMode="hidden">
            <a:xfrm>
              <a:off x="0" y="916"/>
              <a:ext cx="5030" cy="2187"/>
            </a:xfrm>
            <a:custGeom>
              <a:avLst/>
              <a:gdLst>
                <a:gd name="T0" fmla="*/ 0 w 5035"/>
                <a:gd name="T1" fmla="*/ 396 h 2188"/>
                <a:gd name="T2" fmla="*/ 5035 w 5035"/>
                <a:gd name="T3" fmla="*/ 2188 h 2188"/>
                <a:gd name="T4" fmla="*/ 5035 w 5035"/>
                <a:gd name="T5" fmla="*/ 2134 h 2188"/>
                <a:gd name="T6" fmla="*/ 0 w 5035"/>
                <a:gd name="T7" fmla="*/ 0 h 2188"/>
                <a:gd name="T8" fmla="*/ 0 w 5035"/>
                <a:gd name="T9" fmla="*/ 396 h 2188"/>
                <a:gd name="T10" fmla="*/ 0 w 5035"/>
                <a:gd name="T11" fmla="*/ 396 h 2188"/>
              </a:gdLst>
              <a:ahLst/>
              <a:cxnLst>
                <a:cxn ang="0">
                  <a:pos x="T0" y="T1"/>
                </a:cxn>
                <a:cxn ang="0">
                  <a:pos x="T2" y="T3"/>
                </a:cxn>
                <a:cxn ang="0">
                  <a:pos x="T4" y="T5"/>
                </a:cxn>
                <a:cxn ang="0">
                  <a:pos x="T6" y="T7"/>
                </a:cxn>
                <a:cxn ang="0">
                  <a:pos x="T8" y="T9"/>
                </a:cxn>
                <a:cxn ang="0">
                  <a:pos x="T10" y="T11"/>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19" name="Freeform 17"/>
            <p:cNvSpPr>
              <a:spLocks/>
            </p:cNvSpPr>
            <p:nvPr/>
          </p:nvSpPr>
          <p:spPr bwMode="hidden">
            <a:xfrm>
              <a:off x="2294" y="0"/>
              <a:ext cx="3159" cy="2725"/>
            </a:xfrm>
            <a:custGeom>
              <a:avLst/>
              <a:gdLst>
                <a:gd name="T0" fmla="*/ 0 w 3163"/>
                <a:gd name="T1" fmla="*/ 0 h 2727"/>
                <a:gd name="T2" fmla="*/ 3145 w 3163"/>
                <a:gd name="T3" fmla="*/ 2727 h 2727"/>
                <a:gd name="T4" fmla="*/ 3163 w 3163"/>
                <a:gd name="T5" fmla="*/ 2704 h 2727"/>
                <a:gd name="T6" fmla="*/ 102 w 3163"/>
                <a:gd name="T7" fmla="*/ 0 h 2727"/>
                <a:gd name="T8" fmla="*/ 0 w 3163"/>
                <a:gd name="T9" fmla="*/ 0 h 2727"/>
                <a:gd name="T10" fmla="*/ 0 w 3163"/>
                <a:gd name="T11" fmla="*/ 0 h 2727"/>
              </a:gdLst>
              <a:ahLst/>
              <a:cxnLst>
                <a:cxn ang="0">
                  <a:pos x="T0" y="T1"/>
                </a:cxn>
                <a:cxn ang="0">
                  <a:pos x="T2" y="T3"/>
                </a:cxn>
                <a:cxn ang="0">
                  <a:pos x="T4" y="T5"/>
                </a:cxn>
                <a:cxn ang="0">
                  <a:pos x="T6" y="T7"/>
                </a:cxn>
                <a:cxn ang="0">
                  <a:pos x="T8" y="T9"/>
                </a:cxn>
                <a:cxn ang="0">
                  <a:pos x="T10" y="T11"/>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20" name="Freeform 18"/>
            <p:cNvSpPr>
              <a:spLocks/>
            </p:cNvSpPr>
            <p:nvPr/>
          </p:nvSpPr>
          <p:spPr bwMode="hidden">
            <a:xfrm>
              <a:off x="5435" y="2702"/>
              <a:ext cx="323" cy="299"/>
            </a:xfrm>
            <a:custGeom>
              <a:avLst/>
              <a:gdLst>
                <a:gd name="T0" fmla="*/ 323 w 323"/>
                <a:gd name="T1" fmla="*/ 299 h 299"/>
                <a:gd name="T2" fmla="*/ 323 w 323"/>
                <a:gd name="T3" fmla="*/ 263 h 299"/>
                <a:gd name="T4" fmla="*/ 18 w 323"/>
                <a:gd name="T5" fmla="*/ 0 h 299"/>
                <a:gd name="T6" fmla="*/ 0 w 323"/>
                <a:gd name="T7" fmla="*/ 23 h 299"/>
                <a:gd name="T8" fmla="*/ 323 w 323"/>
                <a:gd name="T9" fmla="*/ 299 h 299"/>
                <a:gd name="T10" fmla="*/ 323 w 323"/>
                <a:gd name="T11" fmla="*/ 299 h 299"/>
              </a:gdLst>
              <a:ahLst/>
              <a:cxnLst>
                <a:cxn ang="0">
                  <a:pos x="T0" y="T1"/>
                </a:cxn>
                <a:cxn ang="0">
                  <a:pos x="T2" y="T3"/>
                </a:cxn>
                <a:cxn ang="0">
                  <a:pos x="T4" y="T5"/>
                </a:cxn>
                <a:cxn ang="0">
                  <a:pos x="T6" y="T7"/>
                </a:cxn>
                <a:cxn ang="0">
                  <a:pos x="T8" y="T9"/>
                </a:cxn>
                <a:cxn ang="0">
                  <a:pos x="T10" y="T11"/>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21" name="Freeform 19"/>
            <p:cNvSpPr>
              <a:spLocks/>
            </p:cNvSpPr>
            <p:nvPr/>
          </p:nvSpPr>
          <p:spPr bwMode="hidden">
            <a:xfrm>
              <a:off x="5477" y="2588"/>
              <a:ext cx="281" cy="335"/>
            </a:xfrm>
            <a:custGeom>
              <a:avLst/>
              <a:gdLst>
                <a:gd name="T0" fmla="*/ 281 w 281"/>
                <a:gd name="T1" fmla="*/ 335 h 335"/>
                <a:gd name="T2" fmla="*/ 281 w 281"/>
                <a:gd name="T3" fmla="*/ 173 h 335"/>
                <a:gd name="T4" fmla="*/ 96 w 281"/>
                <a:gd name="T5" fmla="*/ 0 h 335"/>
                <a:gd name="T6" fmla="*/ 0 w 281"/>
                <a:gd name="T7" fmla="*/ 90 h 335"/>
                <a:gd name="T8" fmla="*/ 281 w 281"/>
                <a:gd name="T9" fmla="*/ 335 h 335"/>
                <a:gd name="T10" fmla="*/ 281 w 281"/>
                <a:gd name="T11" fmla="*/ 335 h 33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81" h="335">
                  <a:moveTo>
                    <a:pt x="281" y="335"/>
                  </a:moveTo>
                  <a:lnTo>
                    <a:pt x="281" y="173"/>
                  </a:lnTo>
                  <a:lnTo>
                    <a:pt x="96" y="0"/>
                  </a:lnTo>
                  <a:lnTo>
                    <a:pt x="0" y="90"/>
                  </a:lnTo>
                  <a:lnTo>
                    <a:pt x="281" y="33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 name="Freeform 20"/>
            <p:cNvSpPr>
              <a:spLocks/>
            </p:cNvSpPr>
            <p:nvPr/>
          </p:nvSpPr>
          <p:spPr bwMode="hidden">
            <a:xfrm>
              <a:off x="2454" y="0"/>
              <a:ext cx="3119" cy="2678"/>
            </a:xfrm>
            <a:custGeom>
              <a:avLst/>
              <a:gdLst>
                <a:gd name="T0" fmla="*/ 0 w 3122"/>
                <a:gd name="T1" fmla="*/ 0 h 2680"/>
                <a:gd name="T2" fmla="*/ 3026 w 3122"/>
                <a:gd name="T3" fmla="*/ 2680 h 2680"/>
                <a:gd name="T4" fmla="*/ 3122 w 3122"/>
                <a:gd name="T5" fmla="*/ 2590 h 2680"/>
                <a:gd name="T6" fmla="*/ 383 w 3122"/>
                <a:gd name="T7" fmla="*/ 0 h 2680"/>
                <a:gd name="T8" fmla="*/ 0 w 3122"/>
                <a:gd name="T9" fmla="*/ 0 h 2680"/>
                <a:gd name="T10" fmla="*/ 0 w 3122"/>
                <a:gd name="T11" fmla="*/ 0 h 2680"/>
              </a:gdLst>
              <a:ahLst/>
              <a:cxnLst>
                <a:cxn ang="0">
                  <a:pos x="T0" y="T1"/>
                </a:cxn>
                <a:cxn ang="0">
                  <a:pos x="T2" y="T3"/>
                </a:cxn>
                <a:cxn ang="0">
                  <a:pos x="T4" y="T5"/>
                </a:cxn>
                <a:cxn ang="0">
                  <a:pos x="T6" y="T7"/>
                </a:cxn>
                <a:cxn ang="0">
                  <a:pos x="T8" y="T9"/>
                </a:cxn>
                <a:cxn ang="0">
                  <a:pos x="T10" y="T11"/>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23" name="Freeform 21"/>
            <p:cNvSpPr>
              <a:spLocks/>
            </p:cNvSpPr>
            <p:nvPr/>
          </p:nvSpPr>
          <p:spPr bwMode="hidden">
            <a:xfrm>
              <a:off x="5626" y="2534"/>
              <a:ext cx="132" cy="132"/>
            </a:xfrm>
            <a:custGeom>
              <a:avLst/>
              <a:gdLst>
                <a:gd name="T0" fmla="*/ 132 w 132"/>
                <a:gd name="T1" fmla="*/ 132 h 132"/>
                <a:gd name="T2" fmla="*/ 0 w 132"/>
                <a:gd name="T3" fmla="*/ 0 h 132"/>
                <a:gd name="T4" fmla="*/ 0 w 132"/>
                <a:gd name="T5" fmla="*/ 0 h 132"/>
                <a:gd name="T6" fmla="*/ 132 w 132"/>
                <a:gd name="T7" fmla="*/ 132 h 132"/>
                <a:gd name="T8" fmla="*/ 132 w 132"/>
                <a:gd name="T9" fmla="*/ 132 h 1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2" h="132">
                  <a:moveTo>
                    <a:pt x="132" y="132"/>
                  </a:moveTo>
                  <a:lnTo>
                    <a:pt x="0" y="0"/>
                  </a:lnTo>
                  <a:lnTo>
                    <a:pt x="132" y="132"/>
                  </a:lnTo>
                  <a:close/>
                </a:path>
              </a:pathLst>
            </a:custGeom>
            <a:solidFill>
              <a:srgbClr val="FF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 name="Freeform 22"/>
            <p:cNvSpPr>
              <a:spLocks/>
            </p:cNvSpPr>
            <p:nvPr/>
          </p:nvSpPr>
          <p:spPr bwMode="hidden">
            <a:xfrm>
              <a:off x="3112" y="0"/>
              <a:ext cx="2514" cy="2534"/>
            </a:xfrm>
            <a:custGeom>
              <a:avLst/>
              <a:gdLst>
                <a:gd name="T0" fmla="*/ 0 w 2517"/>
                <a:gd name="T1" fmla="*/ 0 h 2536"/>
                <a:gd name="T2" fmla="*/ 2517 w 2517"/>
                <a:gd name="T3" fmla="*/ 2536 h 2536"/>
                <a:gd name="T4" fmla="*/ 2517 w 2517"/>
                <a:gd name="T5" fmla="*/ 2536 h 2536"/>
                <a:gd name="T6" fmla="*/ 66 w 2517"/>
                <a:gd name="T7" fmla="*/ 0 h 2536"/>
                <a:gd name="T8" fmla="*/ 0 w 2517"/>
                <a:gd name="T9" fmla="*/ 0 h 2536"/>
                <a:gd name="T10" fmla="*/ 0 w 2517"/>
                <a:gd name="T11" fmla="*/ 0 h 2536"/>
              </a:gdLst>
              <a:ahLst/>
              <a:cxnLst>
                <a:cxn ang="0">
                  <a:pos x="T0" y="T1"/>
                </a:cxn>
                <a:cxn ang="0">
                  <a:pos x="T2" y="T3"/>
                </a:cxn>
                <a:cxn ang="0">
                  <a:pos x="T4" y="T5"/>
                </a:cxn>
                <a:cxn ang="0">
                  <a:pos x="T6" y="T7"/>
                </a:cxn>
                <a:cxn ang="0">
                  <a:pos x="T8" y="T9"/>
                </a:cxn>
                <a:cxn ang="0">
                  <a:pos x="T10" y="T11"/>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25" name="Freeform 23"/>
            <p:cNvSpPr>
              <a:spLocks/>
            </p:cNvSpPr>
            <p:nvPr/>
          </p:nvSpPr>
          <p:spPr bwMode="hidden">
            <a:xfrm>
              <a:off x="3488" y="0"/>
              <a:ext cx="2198" cy="2480"/>
            </a:xfrm>
            <a:custGeom>
              <a:avLst/>
              <a:gdLst>
                <a:gd name="T0" fmla="*/ 0 w 2200"/>
                <a:gd name="T1" fmla="*/ 0 h 2482"/>
                <a:gd name="T2" fmla="*/ 2188 w 2200"/>
                <a:gd name="T3" fmla="*/ 2482 h 2482"/>
                <a:gd name="T4" fmla="*/ 2200 w 2200"/>
                <a:gd name="T5" fmla="*/ 2476 h 2482"/>
                <a:gd name="T6" fmla="*/ 317 w 2200"/>
                <a:gd name="T7" fmla="*/ 0 h 2482"/>
                <a:gd name="T8" fmla="*/ 0 w 2200"/>
                <a:gd name="T9" fmla="*/ 0 h 2482"/>
                <a:gd name="T10" fmla="*/ 0 w 2200"/>
                <a:gd name="T11" fmla="*/ 0 h 2482"/>
              </a:gdLst>
              <a:ahLst/>
              <a:cxnLst>
                <a:cxn ang="0">
                  <a:pos x="T0" y="T1"/>
                </a:cxn>
                <a:cxn ang="0">
                  <a:pos x="T2" y="T3"/>
                </a:cxn>
                <a:cxn ang="0">
                  <a:pos x="T4" y="T5"/>
                </a:cxn>
                <a:cxn ang="0">
                  <a:pos x="T6" y="T7"/>
                </a:cxn>
                <a:cxn ang="0">
                  <a:pos x="T8" y="T9"/>
                </a:cxn>
                <a:cxn ang="0">
                  <a:pos x="T10" y="T11"/>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defRPr/>
              </a:pPr>
              <a:endParaRPr lang="en-US"/>
            </a:p>
          </p:txBody>
        </p:sp>
        <p:sp>
          <p:nvSpPr>
            <p:cNvPr id="26" name="Freeform 24"/>
            <p:cNvSpPr>
              <a:spLocks/>
            </p:cNvSpPr>
            <p:nvPr/>
          </p:nvSpPr>
          <p:spPr bwMode="hidden">
            <a:xfrm>
              <a:off x="5674" y="2474"/>
              <a:ext cx="84" cy="96"/>
            </a:xfrm>
            <a:custGeom>
              <a:avLst/>
              <a:gdLst>
                <a:gd name="T0" fmla="*/ 84 w 84"/>
                <a:gd name="T1" fmla="*/ 96 h 96"/>
                <a:gd name="T2" fmla="*/ 84 w 84"/>
                <a:gd name="T3" fmla="*/ 90 h 96"/>
                <a:gd name="T4" fmla="*/ 12 w 84"/>
                <a:gd name="T5" fmla="*/ 0 h 96"/>
                <a:gd name="T6" fmla="*/ 0 w 84"/>
                <a:gd name="T7" fmla="*/ 6 h 96"/>
                <a:gd name="T8" fmla="*/ 84 w 84"/>
                <a:gd name="T9" fmla="*/ 96 h 96"/>
                <a:gd name="T10" fmla="*/ 84 w 84"/>
                <a:gd name="T11" fmla="*/ 96 h 96"/>
              </a:gdLst>
              <a:ahLst/>
              <a:cxnLst>
                <a:cxn ang="0">
                  <a:pos x="T0" y="T1"/>
                </a:cxn>
                <a:cxn ang="0">
                  <a:pos x="T2" y="T3"/>
                </a:cxn>
                <a:cxn ang="0">
                  <a:pos x="T4" y="T5"/>
                </a:cxn>
                <a:cxn ang="0">
                  <a:pos x="T6" y="T7"/>
                </a:cxn>
                <a:cxn ang="0">
                  <a:pos x="T8" y="T9"/>
                </a:cxn>
                <a:cxn ang="0">
                  <a:pos x="T10" y="T11"/>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27" name="Freeform 25"/>
            <p:cNvSpPr>
              <a:spLocks/>
            </p:cNvSpPr>
            <p:nvPr/>
          </p:nvSpPr>
          <p:spPr bwMode="hidden">
            <a:xfrm>
              <a:off x="5603" y="850"/>
              <a:ext cx="155" cy="516"/>
            </a:xfrm>
            <a:custGeom>
              <a:avLst/>
              <a:gdLst>
                <a:gd name="T0" fmla="*/ 155 w 155"/>
                <a:gd name="T1" fmla="*/ 516 h 516"/>
                <a:gd name="T2" fmla="*/ 155 w 155"/>
                <a:gd name="T3" fmla="*/ 204 h 516"/>
                <a:gd name="T4" fmla="*/ 77 w 155"/>
                <a:gd name="T5" fmla="*/ 0 h 516"/>
                <a:gd name="T6" fmla="*/ 0 w 155"/>
                <a:gd name="T7" fmla="*/ 192 h 516"/>
                <a:gd name="T8" fmla="*/ 155 w 155"/>
                <a:gd name="T9" fmla="*/ 516 h 516"/>
                <a:gd name="T10" fmla="*/ 155 w 155"/>
                <a:gd name="T11" fmla="*/ 516 h 5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5" h="516">
                  <a:moveTo>
                    <a:pt x="155" y="516"/>
                  </a:moveTo>
                  <a:lnTo>
                    <a:pt x="155" y="204"/>
                  </a:lnTo>
                  <a:lnTo>
                    <a:pt x="77" y="0"/>
                  </a:lnTo>
                  <a:lnTo>
                    <a:pt x="0" y="192"/>
                  </a:lnTo>
                  <a:lnTo>
                    <a:pt x="155" y="51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 name="Freeform 26"/>
            <p:cNvSpPr>
              <a:spLocks/>
            </p:cNvSpPr>
            <p:nvPr/>
          </p:nvSpPr>
          <p:spPr bwMode="hidden">
            <a:xfrm>
              <a:off x="5107" y="0"/>
              <a:ext cx="573" cy="1042"/>
            </a:xfrm>
            <a:custGeom>
              <a:avLst/>
              <a:gdLst>
                <a:gd name="T0" fmla="*/ 0 w 574"/>
                <a:gd name="T1" fmla="*/ 0 h 1043"/>
                <a:gd name="T2" fmla="*/ 497 w 574"/>
                <a:gd name="T3" fmla="*/ 1043 h 1043"/>
                <a:gd name="T4" fmla="*/ 574 w 574"/>
                <a:gd name="T5" fmla="*/ 851 h 1043"/>
                <a:gd name="T6" fmla="*/ 251 w 574"/>
                <a:gd name="T7" fmla="*/ 0 h 1043"/>
                <a:gd name="T8" fmla="*/ 0 w 574"/>
                <a:gd name="T9" fmla="*/ 0 h 1043"/>
                <a:gd name="T10" fmla="*/ 0 w 574"/>
                <a:gd name="T11" fmla="*/ 0 h 1043"/>
              </a:gdLst>
              <a:ahLst/>
              <a:cxnLst>
                <a:cxn ang="0">
                  <a:pos x="T0" y="T1"/>
                </a:cxn>
                <a:cxn ang="0">
                  <a:pos x="T2" y="T3"/>
                </a:cxn>
                <a:cxn ang="0">
                  <a:pos x="T4" y="T5"/>
                </a:cxn>
                <a:cxn ang="0">
                  <a:pos x="T6" y="T7"/>
                </a:cxn>
                <a:cxn ang="0">
                  <a:pos x="T8" y="T9"/>
                </a:cxn>
                <a:cxn ang="0">
                  <a:pos x="T10" y="T11"/>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29" name="Freeform 27"/>
            <p:cNvSpPr>
              <a:spLocks/>
            </p:cNvSpPr>
            <p:nvPr/>
          </p:nvSpPr>
          <p:spPr bwMode="hidden">
            <a:xfrm>
              <a:off x="5411" y="0"/>
              <a:ext cx="341" cy="796"/>
            </a:xfrm>
            <a:custGeom>
              <a:avLst/>
              <a:gdLst>
                <a:gd name="T0" fmla="*/ 144 w 341"/>
                <a:gd name="T1" fmla="*/ 0 h 797"/>
                <a:gd name="T2" fmla="*/ 0 w 341"/>
                <a:gd name="T3" fmla="*/ 0 h 797"/>
                <a:gd name="T4" fmla="*/ 287 w 341"/>
                <a:gd name="T5" fmla="*/ 797 h 797"/>
                <a:gd name="T6" fmla="*/ 341 w 341"/>
                <a:gd name="T7" fmla="*/ 653 h 797"/>
                <a:gd name="T8" fmla="*/ 144 w 341"/>
                <a:gd name="T9" fmla="*/ 0 h 797"/>
                <a:gd name="T10" fmla="*/ 144 w 341"/>
                <a:gd name="T11" fmla="*/ 0 h 797"/>
              </a:gdLst>
              <a:ahLst/>
              <a:cxnLst>
                <a:cxn ang="0">
                  <a:pos x="T0" y="T1"/>
                </a:cxn>
                <a:cxn ang="0">
                  <a:pos x="T2" y="T3"/>
                </a:cxn>
                <a:cxn ang="0">
                  <a:pos x="T4" y="T5"/>
                </a:cxn>
                <a:cxn ang="0">
                  <a:pos x="T6" y="T7"/>
                </a:cxn>
                <a:cxn ang="0">
                  <a:pos x="T8" y="T9"/>
                </a:cxn>
                <a:cxn ang="0">
                  <a:pos x="T10" y="T11"/>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30" name="Freeform 28"/>
            <p:cNvSpPr>
              <a:spLocks/>
            </p:cNvSpPr>
            <p:nvPr/>
          </p:nvSpPr>
          <p:spPr bwMode="hidden">
            <a:xfrm>
              <a:off x="5698" y="653"/>
              <a:ext cx="60" cy="311"/>
            </a:xfrm>
            <a:custGeom>
              <a:avLst/>
              <a:gdLst>
                <a:gd name="T0" fmla="*/ 0 w 60"/>
                <a:gd name="T1" fmla="*/ 144 h 312"/>
                <a:gd name="T2" fmla="*/ 60 w 60"/>
                <a:gd name="T3" fmla="*/ 311 h 312"/>
                <a:gd name="T4" fmla="*/ 60 w 60"/>
                <a:gd name="T5" fmla="*/ 6 h 312"/>
                <a:gd name="T6" fmla="*/ 54 w 60"/>
                <a:gd name="T7" fmla="*/ 0 h 312"/>
                <a:gd name="T8" fmla="*/ 0 w 60"/>
                <a:gd name="T9" fmla="*/ 144 h 312"/>
                <a:gd name="T10" fmla="*/ 0 w 60"/>
                <a:gd name="T11" fmla="*/ 144 h 3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 h="312">
                  <a:moveTo>
                    <a:pt x="0" y="144"/>
                  </a:moveTo>
                  <a:lnTo>
                    <a:pt x="60" y="312"/>
                  </a:lnTo>
                  <a:lnTo>
                    <a:pt x="60" y="6"/>
                  </a:lnTo>
                  <a:lnTo>
                    <a:pt x="54" y="0"/>
                  </a:lnTo>
                  <a:lnTo>
                    <a:pt x="0" y="14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 name="Freeform 29"/>
            <p:cNvSpPr>
              <a:spLocks/>
            </p:cNvSpPr>
            <p:nvPr/>
          </p:nvSpPr>
          <p:spPr bwMode="hidden">
            <a:xfrm>
              <a:off x="2" y="1601"/>
              <a:ext cx="5752" cy="1864"/>
            </a:xfrm>
            <a:custGeom>
              <a:avLst/>
              <a:gdLst>
                <a:gd name="T0" fmla="*/ 0 w 5740"/>
                <a:gd name="T1" fmla="*/ 371 h 1864"/>
                <a:gd name="T2" fmla="*/ 5740 w 5740"/>
                <a:gd name="T3" fmla="*/ 1864 h 1864"/>
                <a:gd name="T4" fmla="*/ 5740 w 5740"/>
                <a:gd name="T5" fmla="*/ 1834 h 1864"/>
                <a:gd name="T6" fmla="*/ 0 w 5740"/>
                <a:gd name="T7" fmla="*/ 0 h 1864"/>
                <a:gd name="T8" fmla="*/ 0 w 5740"/>
                <a:gd name="T9" fmla="*/ 371 h 1864"/>
                <a:gd name="T10" fmla="*/ 0 w 5740"/>
                <a:gd name="T11" fmla="*/ 371 h 1864"/>
              </a:gdLst>
              <a:ahLst/>
              <a:cxnLst>
                <a:cxn ang="0">
                  <a:pos x="T0" y="T1"/>
                </a:cxn>
                <a:cxn ang="0">
                  <a:pos x="T2" y="T3"/>
                </a:cxn>
                <a:cxn ang="0">
                  <a:pos x="T4" y="T5"/>
                </a:cxn>
                <a:cxn ang="0">
                  <a:pos x="T6" y="T7"/>
                </a:cxn>
                <a:cxn ang="0">
                  <a:pos x="T8" y="T9"/>
                </a:cxn>
                <a:cxn ang="0">
                  <a:pos x="T10" y="T1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32" name="Freeform 30"/>
            <p:cNvSpPr>
              <a:spLocks/>
            </p:cNvSpPr>
            <p:nvPr/>
          </p:nvSpPr>
          <p:spPr bwMode="hidden">
            <a:xfrm>
              <a:off x="5754" y="3483"/>
              <a:ext cx="6" cy="6"/>
            </a:xfrm>
            <a:custGeom>
              <a:avLst/>
              <a:gdLst>
                <a:gd name="T0" fmla="*/ 6 w 6"/>
                <a:gd name="T1" fmla="*/ 6 h 6"/>
                <a:gd name="T2" fmla="*/ 0 w 6"/>
                <a:gd name="T3" fmla="*/ 0 h 6"/>
                <a:gd name="T4" fmla="*/ 0 w 6"/>
                <a:gd name="T5" fmla="*/ 6 h 6"/>
                <a:gd name="T6" fmla="*/ 6 w 6"/>
                <a:gd name="T7" fmla="*/ 6 h 6"/>
                <a:gd name="T8" fmla="*/ 6 w 6"/>
                <a:gd name="T9" fmla="*/ 6 h 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6">
                  <a:moveTo>
                    <a:pt x="6" y="6"/>
                  </a:moveTo>
                  <a:lnTo>
                    <a:pt x="0" y="0"/>
                  </a:lnTo>
                  <a:lnTo>
                    <a:pt x="0" y="6"/>
                  </a:lnTo>
                  <a:lnTo>
                    <a:pt x="6" y="6"/>
                  </a:lnTo>
                  <a:close/>
                </a:path>
              </a:pathLst>
            </a:custGeom>
            <a:solidFill>
              <a:srgbClr val="18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 name="Freeform 31"/>
            <p:cNvSpPr>
              <a:spLocks/>
            </p:cNvSpPr>
            <p:nvPr/>
          </p:nvSpPr>
          <p:spPr bwMode="hidden">
            <a:xfrm>
              <a:off x="2" y="2152"/>
              <a:ext cx="5752" cy="1337"/>
            </a:xfrm>
            <a:custGeom>
              <a:avLst/>
              <a:gdLst>
                <a:gd name="T0" fmla="*/ 0 w 5740"/>
                <a:gd name="T1" fmla="*/ 366 h 1337"/>
                <a:gd name="T2" fmla="*/ 5740 w 5740"/>
                <a:gd name="T3" fmla="*/ 1337 h 1337"/>
                <a:gd name="T4" fmla="*/ 5740 w 5740"/>
                <a:gd name="T5" fmla="*/ 1331 h 1337"/>
                <a:gd name="T6" fmla="*/ 0 w 5740"/>
                <a:gd name="T7" fmla="*/ 0 h 1337"/>
                <a:gd name="T8" fmla="*/ 0 w 5740"/>
                <a:gd name="T9" fmla="*/ 366 h 1337"/>
                <a:gd name="T10" fmla="*/ 0 w 5740"/>
                <a:gd name="T11" fmla="*/ 366 h 1337"/>
              </a:gdLst>
              <a:ahLst/>
              <a:cxnLst>
                <a:cxn ang="0">
                  <a:pos x="T0" y="T1"/>
                </a:cxn>
                <a:cxn ang="0">
                  <a:pos x="T2" y="T3"/>
                </a:cxn>
                <a:cxn ang="0">
                  <a:pos x="T4" y="T5"/>
                </a:cxn>
                <a:cxn ang="0">
                  <a:pos x="T6" y="T7"/>
                </a:cxn>
                <a:cxn ang="0">
                  <a:pos x="T8" y="T9"/>
                </a:cxn>
                <a:cxn ang="0">
                  <a:pos x="T10" y="T11"/>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34" name="Freeform 32"/>
            <p:cNvSpPr>
              <a:spLocks/>
            </p:cNvSpPr>
            <p:nvPr/>
          </p:nvSpPr>
          <p:spPr bwMode="hidden">
            <a:xfrm>
              <a:off x="2" y="3177"/>
              <a:ext cx="5752" cy="414"/>
            </a:xfrm>
            <a:custGeom>
              <a:avLst/>
              <a:gdLst>
                <a:gd name="T0" fmla="*/ 0 w 5740"/>
                <a:gd name="T1" fmla="*/ 48 h 414"/>
                <a:gd name="T2" fmla="*/ 5740 w 5740"/>
                <a:gd name="T3" fmla="*/ 414 h 414"/>
                <a:gd name="T4" fmla="*/ 5740 w 5740"/>
                <a:gd name="T5" fmla="*/ 402 h 414"/>
                <a:gd name="T6" fmla="*/ 0 w 5740"/>
                <a:gd name="T7" fmla="*/ 0 h 414"/>
                <a:gd name="T8" fmla="*/ 0 w 5740"/>
                <a:gd name="T9" fmla="*/ 48 h 414"/>
                <a:gd name="T10" fmla="*/ 0 w 5740"/>
                <a:gd name="T11" fmla="*/ 48 h 414"/>
              </a:gdLst>
              <a:ahLst/>
              <a:cxnLst>
                <a:cxn ang="0">
                  <a:pos x="T0" y="T1"/>
                </a:cxn>
                <a:cxn ang="0">
                  <a:pos x="T2" y="T3"/>
                </a:cxn>
                <a:cxn ang="0">
                  <a:pos x="T4" y="T5"/>
                </a:cxn>
                <a:cxn ang="0">
                  <a:pos x="T6" y="T7"/>
                </a:cxn>
                <a:cxn ang="0">
                  <a:pos x="T8" y="T9"/>
                </a:cxn>
                <a:cxn ang="0">
                  <a:pos x="T10" y="T11"/>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35" name="Freeform 33"/>
            <p:cNvSpPr>
              <a:spLocks/>
            </p:cNvSpPr>
            <p:nvPr/>
          </p:nvSpPr>
          <p:spPr bwMode="hidden">
            <a:xfrm>
              <a:off x="1297" y="0"/>
              <a:ext cx="4457" cy="3177"/>
            </a:xfrm>
            <a:custGeom>
              <a:avLst/>
              <a:gdLst>
                <a:gd name="T0" fmla="*/ 0 w 4448"/>
                <a:gd name="T1" fmla="*/ 0 h 3177"/>
                <a:gd name="T2" fmla="*/ 4448 w 4448"/>
                <a:gd name="T3" fmla="*/ 3177 h 3177"/>
                <a:gd name="T4" fmla="*/ 4448 w 4448"/>
                <a:gd name="T5" fmla="*/ 3153 h 3177"/>
                <a:gd name="T6" fmla="*/ 125 w 4448"/>
                <a:gd name="T7" fmla="*/ 0 h 3177"/>
                <a:gd name="T8" fmla="*/ 0 w 4448"/>
                <a:gd name="T9" fmla="*/ 0 h 3177"/>
                <a:gd name="T10" fmla="*/ 0 w 4448"/>
                <a:gd name="T11" fmla="*/ 0 h 3177"/>
              </a:gdLst>
              <a:ahLst/>
              <a:cxnLst>
                <a:cxn ang="0">
                  <a:pos x="T0" y="T1"/>
                </a:cxn>
                <a:cxn ang="0">
                  <a:pos x="T2" y="T3"/>
                </a:cxn>
                <a:cxn ang="0">
                  <a:pos x="T4" y="T5"/>
                </a:cxn>
                <a:cxn ang="0">
                  <a:pos x="T6" y="T7"/>
                </a:cxn>
                <a:cxn ang="0">
                  <a:pos x="T8" y="T9"/>
                </a:cxn>
                <a:cxn ang="0">
                  <a:pos x="T10" y="T11"/>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36" name="Freeform 34"/>
            <p:cNvSpPr>
              <a:spLocks/>
            </p:cNvSpPr>
            <p:nvPr/>
          </p:nvSpPr>
          <p:spPr bwMode="hidden">
            <a:xfrm>
              <a:off x="3321" y="0"/>
              <a:ext cx="2433" cy="2614"/>
            </a:xfrm>
            <a:custGeom>
              <a:avLst/>
              <a:gdLst>
                <a:gd name="T0" fmla="*/ 0 w 2428"/>
                <a:gd name="T1" fmla="*/ 0 h 2614"/>
                <a:gd name="T2" fmla="*/ 2428 w 2428"/>
                <a:gd name="T3" fmla="*/ 2614 h 2614"/>
                <a:gd name="T4" fmla="*/ 2428 w 2428"/>
                <a:gd name="T5" fmla="*/ 2608 h 2614"/>
                <a:gd name="T6" fmla="*/ 66 w 2428"/>
                <a:gd name="T7" fmla="*/ 0 h 2614"/>
                <a:gd name="T8" fmla="*/ 0 w 2428"/>
                <a:gd name="T9" fmla="*/ 0 h 2614"/>
                <a:gd name="T10" fmla="*/ 0 w 2428"/>
                <a:gd name="T11" fmla="*/ 0 h 2614"/>
              </a:gdLst>
              <a:ahLst/>
              <a:cxnLst>
                <a:cxn ang="0">
                  <a:pos x="T0" y="T1"/>
                </a:cxn>
                <a:cxn ang="0">
                  <a:pos x="T2" y="T3"/>
                </a:cxn>
                <a:cxn ang="0">
                  <a:pos x="T4" y="T5"/>
                </a:cxn>
                <a:cxn ang="0">
                  <a:pos x="T6" y="T7"/>
                </a:cxn>
                <a:cxn ang="0">
                  <a:pos x="T8" y="T9"/>
                </a:cxn>
                <a:cxn ang="0">
                  <a:pos x="T10" y="T11"/>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37" name="Freeform 35"/>
            <p:cNvSpPr>
              <a:spLocks/>
            </p:cNvSpPr>
            <p:nvPr/>
          </p:nvSpPr>
          <p:spPr bwMode="hidden">
            <a:xfrm>
              <a:off x="3950" y="0"/>
              <a:ext cx="1804" cy="2464"/>
            </a:xfrm>
            <a:custGeom>
              <a:avLst/>
              <a:gdLst>
                <a:gd name="T0" fmla="*/ 485 w 1800"/>
                <a:gd name="T1" fmla="*/ 0 h 2464"/>
                <a:gd name="T2" fmla="*/ 0 w 1800"/>
                <a:gd name="T3" fmla="*/ 0 h 2464"/>
                <a:gd name="T4" fmla="*/ 1800 w 1800"/>
                <a:gd name="T5" fmla="*/ 2464 h 2464"/>
                <a:gd name="T6" fmla="*/ 1800 w 1800"/>
                <a:gd name="T7" fmla="*/ 2248 h 2464"/>
                <a:gd name="T8" fmla="*/ 1794 w 1800"/>
                <a:gd name="T9" fmla="*/ 2248 h 2464"/>
                <a:gd name="T10" fmla="*/ 485 w 1800"/>
                <a:gd name="T11" fmla="*/ 0 h 2464"/>
                <a:gd name="T12" fmla="*/ 485 w 1800"/>
                <a:gd name="T13" fmla="*/ 0 h 2464"/>
              </a:gdLst>
              <a:ahLst/>
              <a:cxnLst>
                <a:cxn ang="0">
                  <a:pos x="T0" y="T1"/>
                </a:cxn>
                <a:cxn ang="0">
                  <a:pos x="T2" y="T3"/>
                </a:cxn>
                <a:cxn ang="0">
                  <a:pos x="T4" y="T5"/>
                </a:cxn>
                <a:cxn ang="0">
                  <a:pos x="T6" y="T7"/>
                </a:cxn>
                <a:cxn ang="0">
                  <a:pos x="T8" y="T9"/>
                </a:cxn>
                <a:cxn ang="0">
                  <a:pos x="T10" y="T11"/>
                </a:cxn>
                <a:cxn ang="0">
                  <a:pos x="T12" y="T13"/>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38" name="Freeform 36"/>
            <p:cNvSpPr>
              <a:spLocks/>
            </p:cNvSpPr>
            <p:nvPr/>
          </p:nvSpPr>
          <p:spPr bwMode="hidden">
            <a:xfrm>
              <a:off x="4519" y="0"/>
              <a:ext cx="1235" cy="2074"/>
            </a:xfrm>
            <a:custGeom>
              <a:avLst/>
              <a:gdLst>
                <a:gd name="T0" fmla="*/ 0 w 1232"/>
                <a:gd name="T1" fmla="*/ 0 h 2074"/>
                <a:gd name="T2" fmla="*/ 1232 w 1232"/>
                <a:gd name="T3" fmla="*/ 2074 h 2074"/>
                <a:gd name="T4" fmla="*/ 1232 w 1232"/>
                <a:gd name="T5" fmla="*/ 2038 h 2074"/>
                <a:gd name="T6" fmla="*/ 42 w 1232"/>
                <a:gd name="T7" fmla="*/ 0 h 2074"/>
                <a:gd name="T8" fmla="*/ 0 w 1232"/>
                <a:gd name="T9" fmla="*/ 0 h 2074"/>
                <a:gd name="T10" fmla="*/ 0 w 1232"/>
                <a:gd name="T11" fmla="*/ 0 h 2074"/>
              </a:gdLst>
              <a:ahLst/>
              <a:cxnLst>
                <a:cxn ang="0">
                  <a:pos x="T0" y="T1"/>
                </a:cxn>
                <a:cxn ang="0">
                  <a:pos x="T2" y="T3"/>
                </a:cxn>
                <a:cxn ang="0">
                  <a:pos x="T4" y="T5"/>
                </a:cxn>
                <a:cxn ang="0">
                  <a:pos x="T6" y="T7"/>
                </a:cxn>
                <a:cxn ang="0">
                  <a:pos x="T8" y="T9"/>
                </a:cxn>
                <a:cxn ang="0">
                  <a:pos x="T10" y="T11"/>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39" name="Freeform 37"/>
            <p:cNvSpPr>
              <a:spLocks/>
            </p:cNvSpPr>
            <p:nvPr/>
          </p:nvSpPr>
          <p:spPr bwMode="hidden">
            <a:xfrm>
              <a:off x="4694" y="0"/>
              <a:ext cx="1060" cy="1936"/>
            </a:xfrm>
            <a:custGeom>
              <a:avLst/>
              <a:gdLst>
                <a:gd name="T0" fmla="*/ 0 w 1058"/>
                <a:gd name="T1" fmla="*/ 0 h 1936"/>
                <a:gd name="T2" fmla="*/ 1058 w 1058"/>
                <a:gd name="T3" fmla="*/ 1936 h 1936"/>
                <a:gd name="T4" fmla="*/ 1058 w 1058"/>
                <a:gd name="T5" fmla="*/ 1930 h 1936"/>
                <a:gd name="T6" fmla="*/ 54 w 1058"/>
                <a:gd name="T7" fmla="*/ 0 h 1936"/>
                <a:gd name="T8" fmla="*/ 0 w 1058"/>
                <a:gd name="T9" fmla="*/ 0 h 1936"/>
                <a:gd name="T10" fmla="*/ 0 w 1058"/>
                <a:gd name="T11" fmla="*/ 0 h 1936"/>
              </a:gdLst>
              <a:ahLst/>
              <a:cxnLst>
                <a:cxn ang="0">
                  <a:pos x="T0" y="T1"/>
                </a:cxn>
                <a:cxn ang="0">
                  <a:pos x="T2" y="T3"/>
                </a:cxn>
                <a:cxn ang="0">
                  <a:pos x="T4" y="T5"/>
                </a:cxn>
                <a:cxn ang="0">
                  <a:pos x="T6" y="T7"/>
                </a:cxn>
                <a:cxn ang="0">
                  <a:pos x="T8" y="T9"/>
                </a:cxn>
                <a:cxn ang="0">
                  <a:pos x="T10" y="T11"/>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40" name="Freeform 38"/>
            <p:cNvSpPr>
              <a:spLocks/>
            </p:cNvSpPr>
            <p:nvPr/>
          </p:nvSpPr>
          <p:spPr bwMode="hidden">
            <a:xfrm>
              <a:off x="4981" y="0"/>
              <a:ext cx="773" cy="1487"/>
            </a:xfrm>
            <a:custGeom>
              <a:avLst/>
              <a:gdLst>
                <a:gd name="T0" fmla="*/ 771 w 771"/>
                <a:gd name="T1" fmla="*/ 1433 h 1487"/>
                <a:gd name="T2" fmla="*/ 42 w 771"/>
                <a:gd name="T3" fmla="*/ 0 h 1487"/>
                <a:gd name="T4" fmla="*/ 0 w 771"/>
                <a:gd name="T5" fmla="*/ 0 h 1487"/>
                <a:gd name="T6" fmla="*/ 771 w 771"/>
                <a:gd name="T7" fmla="*/ 1487 h 1487"/>
                <a:gd name="T8" fmla="*/ 771 w 771"/>
                <a:gd name="T9" fmla="*/ 1433 h 1487"/>
                <a:gd name="T10" fmla="*/ 771 w 771"/>
                <a:gd name="T11" fmla="*/ 1433 h 1487"/>
              </a:gdLst>
              <a:ahLst/>
              <a:cxnLst>
                <a:cxn ang="0">
                  <a:pos x="T0" y="T1"/>
                </a:cxn>
                <a:cxn ang="0">
                  <a:pos x="T2" y="T3"/>
                </a:cxn>
                <a:cxn ang="0">
                  <a:pos x="T4" y="T5"/>
                </a:cxn>
                <a:cxn ang="0">
                  <a:pos x="T6" y="T7"/>
                </a:cxn>
                <a:cxn ang="0">
                  <a:pos x="T8" y="T9"/>
                </a:cxn>
                <a:cxn ang="0">
                  <a:pos x="T10" y="T11"/>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grpSp>
          <p:nvGrpSpPr>
            <p:cNvPr id="41" name="Group 39"/>
            <p:cNvGrpSpPr>
              <a:grpSpLocks/>
            </p:cNvGrpSpPr>
            <p:nvPr userDrawn="1"/>
          </p:nvGrpSpPr>
          <p:grpSpPr bwMode="auto">
            <a:xfrm>
              <a:off x="0" y="1632"/>
              <a:ext cx="5758" cy="1858"/>
              <a:chOff x="0" y="1632"/>
              <a:chExt cx="5758" cy="1858"/>
            </a:xfrm>
          </p:grpSpPr>
          <p:sp>
            <p:nvSpPr>
              <p:cNvPr id="42" name="Freeform 40"/>
              <p:cNvSpPr>
                <a:spLocks/>
              </p:cNvSpPr>
              <p:nvPr/>
            </p:nvSpPr>
            <p:spPr bwMode="hidden">
              <a:xfrm>
                <a:off x="0" y="1632"/>
                <a:ext cx="3670" cy="1313"/>
              </a:xfrm>
              <a:custGeom>
                <a:avLst/>
                <a:gdLst>
                  <a:gd name="T0" fmla="*/ 0 w 3659"/>
                  <a:gd name="T1" fmla="*/ 0 h 1313"/>
                  <a:gd name="T2" fmla="*/ 0 w 3659"/>
                  <a:gd name="T3" fmla="*/ 366 h 1313"/>
                  <a:gd name="T4" fmla="*/ 3635 w 3659"/>
                  <a:gd name="T5" fmla="*/ 1313 h 1313"/>
                  <a:gd name="T6" fmla="*/ 3647 w 3659"/>
                  <a:gd name="T7" fmla="*/ 1235 h 1313"/>
                  <a:gd name="T8" fmla="*/ 3659 w 3659"/>
                  <a:gd name="T9" fmla="*/ 1163 h 1313"/>
                  <a:gd name="T10" fmla="*/ 0 w 3659"/>
                  <a:gd name="T11" fmla="*/ 0 h 1313"/>
                  <a:gd name="T12" fmla="*/ 0 w 3659"/>
                  <a:gd name="T13" fmla="*/ 0 h 1313"/>
                </a:gdLst>
                <a:ahLst/>
                <a:cxnLst>
                  <a:cxn ang="0">
                    <a:pos x="T0" y="T1"/>
                  </a:cxn>
                  <a:cxn ang="0">
                    <a:pos x="T2" y="T3"/>
                  </a:cxn>
                  <a:cxn ang="0">
                    <a:pos x="T4" y="T5"/>
                  </a:cxn>
                  <a:cxn ang="0">
                    <a:pos x="T6" y="T7"/>
                  </a:cxn>
                  <a:cxn ang="0">
                    <a:pos x="T8" y="T9"/>
                  </a:cxn>
                  <a:cxn ang="0">
                    <a:pos x="T10" y="T11"/>
                  </a:cxn>
                  <a:cxn ang="0">
                    <a:pos x="T12" y="T13"/>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43" name="Freeform 41"/>
              <p:cNvSpPr>
                <a:spLocks/>
              </p:cNvSpPr>
              <p:nvPr/>
            </p:nvSpPr>
            <p:spPr bwMode="hidden">
              <a:xfrm>
                <a:off x="3646" y="2795"/>
                <a:ext cx="2112" cy="695"/>
              </a:xfrm>
              <a:custGeom>
                <a:avLst/>
                <a:gdLst>
                  <a:gd name="T0" fmla="*/ 2105 w 2105"/>
                  <a:gd name="T1" fmla="*/ 665 h 695"/>
                  <a:gd name="T2" fmla="*/ 24 w 2105"/>
                  <a:gd name="T3" fmla="*/ 0 h 695"/>
                  <a:gd name="T4" fmla="*/ 12 w 2105"/>
                  <a:gd name="T5" fmla="*/ 72 h 695"/>
                  <a:gd name="T6" fmla="*/ 0 w 2105"/>
                  <a:gd name="T7" fmla="*/ 150 h 695"/>
                  <a:gd name="T8" fmla="*/ 2105 w 2105"/>
                  <a:gd name="T9" fmla="*/ 695 h 695"/>
                  <a:gd name="T10" fmla="*/ 2105 w 2105"/>
                  <a:gd name="T11" fmla="*/ 665 h 695"/>
                  <a:gd name="T12" fmla="*/ 2105 w 2105"/>
                  <a:gd name="T13" fmla="*/ 665 h 695"/>
                </a:gdLst>
                <a:ahLst/>
                <a:cxnLst>
                  <a:cxn ang="0">
                    <a:pos x="T0" y="T1"/>
                  </a:cxn>
                  <a:cxn ang="0">
                    <a:pos x="T2" y="T3"/>
                  </a:cxn>
                  <a:cxn ang="0">
                    <a:pos x="T4" y="T5"/>
                  </a:cxn>
                  <a:cxn ang="0">
                    <a:pos x="T6" y="T7"/>
                  </a:cxn>
                  <a:cxn ang="0">
                    <a:pos x="T8" y="T9"/>
                  </a:cxn>
                  <a:cxn ang="0">
                    <a:pos x="T10" y="T11"/>
                  </a:cxn>
                  <a:cxn ang="0">
                    <a:pos x="T12" y="T13"/>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grpSp>
      </p:grpSp>
      <p:sp>
        <p:nvSpPr>
          <p:cNvPr id="944170" name="Rectangle 42"/>
          <p:cNvSpPr>
            <a:spLocks noGrp="1" noChangeArrowheads="1"/>
          </p:cNvSpPr>
          <p:nvPr>
            <p:ph type="ctrTitle" sz="quarter"/>
          </p:nvPr>
        </p:nvSpPr>
        <p:spPr>
          <a:xfrm>
            <a:off x="457200" y="1600200"/>
            <a:ext cx="8229600" cy="1828800"/>
          </a:xfrm>
        </p:spPr>
        <p:txBody>
          <a:bodyPr/>
          <a:lstStyle>
            <a:lvl1pPr>
              <a:defRPr sz="4800"/>
            </a:lvl1pPr>
          </a:lstStyle>
          <a:p>
            <a:pPr lvl="0"/>
            <a:r>
              <a:rPr lang="en-US" altLang="en-US" noProof="0" smtClean="0"/>
              <a:t>Click to edit Master title style</a:t>
            </a:r>
          </a:p>
        </p:txBody>
      </p:sp>
      <p:sp>
        <p:nvSpPr>
          <p:cNvPr id="944171"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sz="3600"/>
            </a:lvl1pPr>
          </a:lstStyle>
          <a:p>
            <a:pPr lvl="0"/>
            <a:r>
              <a:rPr lang="en-US" altLang="en-US" noProof="0" smtClean="0"/>
              <a:t>Click to edit Master subtitle style</a:t>
            </a:r>
          </a:p>
        </p:txBody>
      </p:sp>
      <p:sp>
        <p:nvSpPr>
          <p:cNvPr id="44" name="Rectangle 44"/>
          <p:cNvSpPr>
            <a:spLocks noGrp="1" noChangeArrowheads="1"/>
          </p:cNvSpPr>
          <p:nvPr>
            <p:ph type="dt" sz="quarter" idx="10"/>
          </p:nvPr>
        </p:nvSpPr>
        <p:spPr/>
        <p:txBody>
          <a:bodyPr/>
          <a:lstStyle>
            <a:lvl1pPr>
              <a:defRPr smtClean="0"/>
            </a:lvl1pPr>
          </a:lstStyle>
          <a:p>
            <a:pPr>
              <a:defRPr/>
            </a:pPr>
            <a:endParaRPr lang="en-US" altLang="en-US"/>
          </a:p>
        </p:txBody>
      </p:sp>
      <p:sp>
        <p:nvSpPr>
          <p:cNvPr id="45" name="Rectangle 45"/>
          <p:cNvSpPr>
            <a:spLocks noGrp="1" noChangeArrowheads="1"/>
          </p:cNvSpPr>
          <p:nvPr>
            <p:ph type="ftr" sz="quarter" idx="11"/>
          </p:nvPr>
        </p:nvSpPr>
        <p:spPr/>
        <p:txBody>
          <a:bodyPr/>
          <a:lstStyle>
            <a:lvl1pPr>
              <a:defRPr smtClean="0"/>
            </a:lvl1pPr>
          </a:lstStyle>
          <a:p>
            <a:pPr>
              <a:defRPr/>
            </a:pPr>
            <a:endParaRPr lang="en-US" altLang="en-US"/>
          </a:p>
        </p:txBody>
      </p:sp>
      <p:sp>
        <p:nvSpPr>
          <p:cNvPr id="46" name="Rectangle 46"/>
          <p:cNvSpPr>
            <a:spLocks noGrp="1" noChangeArrowheads="1"/>
          </p:cNvSpPr>
          <p:nvPr>
            <p:ph type="sldNum" sz="quarter" idx="12"/>
          </p:nvPr>
        </p:nvSpPr>
        <p:spPr/>
        <p:txBody>
          <a:bodyPr/>
          <a:lstStyle>
            <a:lvl1pPr>
              <a:defRPr smtClean="0"/>
            </a:lvl1pPr>
          </a:lstStyle>
          <a:p>
            <a:pPr>
              <a:defRPr/>
            </a:pPr>
            <a:fld id="{961F2B9E-BB5D-460A-B84E-4287581010D3}" type="slidenum">
              <a:rPr lang="en-US" altLang="en-US"/>
              <a:pPr>
                <a:defRPr/>
              </a:pPr>
              <a:t>‹#›</a:t>
            </a:fld>
            <a:endParaRPr lang="en-US" altLang="en-US"/>
          </a:p>
        </p:txBody>
      </p:sp>
    </p:spTree>
    <p:extLst>
      <p:ext uri="{BB962C8B-B14F-4D97-AF65-F5344CB8AC3E}">
        <p14:creationId xmlns:p14="http://schemas.microsoft.com/office/powerpoint/2010/main" val="28494509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46"/>
          <p:cNvSpPr>
            <a:spLocks noGrp="1" noChangeArrowheads="1"/>
          </p:cNvSpPr>
          <p:nvPr>
            <p:ph type="sldNum" sz="quarter" idx="12"/>
          </p:nvPr>
        </p:nvSpPr>
        <p:spPr>
          <a:ln/>
        </p:spPr>
        <p:txBody>
          <a:bodyPr/>
          <a:lstStyle>
            <a:lvl1pPr>
              <a:defRPr/>
            </a:lvl1pPr>
          </a:lstStyle>
          <a:p>
            <a:pPr>
              <a:defRPr/>
            </a:pPr>
            <a:fld id="{359A3944-1DD1-42B3-9B73-EA247E55F2F5}" type="slidenum">
              <a:rPr lang="en-US" altLang="en-US"/>
              <a:pPr>
                <a:defRPr/>
              </a:pPr>
              <a:t>‹#›</a:t>
            </a:fld>
            <a:endParaRPr lang="en-US" altLang="en-US"/>
          </a:p>
        </p:txBody>
      </p:sp>
    </p:spTree>
    <p:extLst>
      <p:ext uri="{BB962C8B-B14F-4D97-AF65-F5344CB8AC3E}">
        <p14:creationId xmlns:p14="http://schemas.microsoft.com/office/powerpoint/2010/main" val="17706195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Rectangle 4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46"/>
          <p:cNvSpPr>
            <a:spLocks noGrp="1" noChangeArrowheads="1"/>
          </p:cNvSpPr>
          <p:nvPr>
            <p:ph type="sldNum" sz="quarter" idx="12"/>
          </p:nvPr>
        </p:nvSpPr>
        <p:spPr>
          <a:ln/>
        </p:spPr>
        <p:txBody>
          <a:bodyPr/>
          <a:lstStyle>
            <a:lvl1pPr>
              <a:defRPr/>
            </a:lvl1pPr>
          </a:lstStyle>
          <a:p>
            <a:pPr>
              <a:defRPr/>
            </a:pPr>
            <a:fld id="{070EFD6D-A32B-496D-8566-0B3EE03E4653}" type="slidenum">
              <a:rPr lang="en-US" altLang="en-US"/>
              <a:pPr>
                <a:defRPr/>
              </a:pPr>
              <a:t>‹#›</a:t>
            </a:fld>
            <a:endParaRPr lang="en-US" altLang="en-US"/>
          </a:p>
        </p:txBody>
      </p:sp>
    </p:spTree>
    <p:extLst>
      <p:ext uri="{BB962C8B-B14F-4D97-AF65-F5344CB8AC3E}">
        <p14:creationId xmlns:p14="http://schemas.microsoft.com/office/powerpoint/2010/main" val="239936740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46"/>
          <p:cNvSpPr>
            <a:spLocks noGrp="1" noChangeArrowheads="1"/>
          </p:cNvSpPr>
          <p:nvPr>
            <p:ph type="sldNum" sz="quarter" idx="12"/>
          </p:nvPr>
        </p:nvSpPr>
        <p:spPr>
          <a:ln/>
        </p:spPr>
        <p:txBody>
          <a:bodyPr/>
          <a:lstStyle>
            <a:lvl1pPr>
              <a:defRPr/>
            </a:lvl1pPr>
          </a:lstStyle>
          <a:p>
            <a:pPr>
              <a:defRPr/>
            </a:pPr>
            <a:fld id="{25CCC2DC-2950-48AB-8B2C-CDBB5B955755}" type="slidenum">
              <a:rPr lang="en-US" altLang="en-US"/>
              <a:pPr>
                <a:defRPr/>
              </a:pPr>
              <a:t>‹#›</a:t>
            </a:fld>
            <a:endParaRPr lang="en-US" altLang="en-US"/>
          </a:p>
        </p:txBody>
      </p:sp>
    </p:spTree>
    <p:extLst>
      <p:ext uri="{BB962C8B-B14F-4D97-AF65-F5344CB8AC3E}">
        <p14:creationId xmlns:p14="http://schemas.microsoft.com/office/powerpoint/2010/main" val="410012930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4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46"/>
          <p:cNvSpPr>
            <a:spLocks noGrp="1" noChangeArrowheads="1"/>
          </p:cNvSpPr>
          <p:nvPr>
            <p:ph type="sldNum" sz="quarter" idx="12"/>
          </p:nvPr>
        </p:nvSpPr>
        <p:spPr>
          <a:ln/>
        </p:spPr>
        <p:txBody>
          <a:bodyPr/>
          <a:lstStyle>
            <a:lvl1pPr>
              <a:defRPr/>
            </a:lvl1pPr>
          </a:lstStyle>
          <a:p>
            <a:pPr>
              <a:defRPr/>
            </a:pPr>
            <a:fld id="{A39501C7-5888-4B3C-A2BB-94939BE74EAA}" type="slidenum">
              <a:rPr lang="en-US" altLang="en-US"/>
              <a:pPr>
                <a:defRPr/>
              </a:pPr>
              <a:t>‹#›</a:t>
            </a:fld>
            <a:endParaRPr lang="en-US" altLang="en-US"/>
          </a:p>
        </p:txBody>
      </p:sp>
    </p:spTree>
    <p:extLst>
      <p:ext uri="{BB962C8B-B14F-4D97-AF65-F5344CB8AC3E}">
        <p14:creationId xmlns:p14="http://schemas.microsoft.com/office/powerpoint/2010/main" val="16629985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4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46"/>
          <p:cNvSpPr>
            <a:spLocks noGrp="1" noChangeArrowheads="1"/>
          </p:cNvSpPr>
          <p:nvPr>
            <p:ph type="sldNum" sz="quarter" idx="12"/>
          </p:nvPr>
        </p:nvSpPr>
        <p:spPr>
          <a:ln/>
        </p:spPr>
        <p:txBody>
          <a:bodyPr/>
          <a:lstStyle>
            <a:lvl1pPr>
              <a:defRPr/>
            </a:lvl1pPr>
          </a:lstStyle>
          <a:p>
            <a:pPr>
              <a:defRPr/>
            </a:pPr>
            <a:fld id="{06CE5D67-8C12-43B3-B96E-5D7782261852}" type="slidenum">
              <a:rPr lang="en-US" altLang="en-US"/>
              <a:pPr>
                <a:defRPr/>
              </a:pPr>
              <a:t>‹#›</a:t>
            </a:fld>
            <a:endParaRPr lang="en-US" altLang="en-US"/>
          </a:p>
        </p:txBody>
      </p:sp>
    </p:spTree>
    <p:extLst>
      <p:ext uri="{BB962C8B-B14F-4D97-AF65-F5344CB8AC3E}">
        <p14:creationId xmlns:p14="http://schemas.microsoft.com/office/powerpoint/2010/main" val="262802742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4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46"/>
          <p:cNvSpPr>
            <a:spLocks noGrp="1" noChangeArrowheads="1"/>
          </p:cNvSpPr>
          <p:nvPr>
            <p:ph type="sldNum" sz="quarter" idx="12"/>
          </p:nvPr>
        </p:nvSpPr>
        <p:spPr>
          <a:ln/>
        </p:spPr>
        <p:txBody>
          <a:bodyPr/>
          <a:lstStyle>
            <a:lvl1pPr>
              <a:defRPr/>
            </a:lvl1pPr>
          </a:lstStyle>
          <a:p>
            <a:pPr>
              <a:defRPr/>
            </a:pPr>
            <a:fld id="{8B3D2CB6-2FCB-4CFD-9E7A-9423E5D712F8}" type="slidenum">
              <a:rPr lang="en-US" altLang="en-US"/>
              <a:pPr>
                <a:defRPr/>
              </a:pPr>
              <a:t>‹#›</a:t>
            </a:fld>
            <a:endParaRPr lang="en-US" altLang="en-US"/>
          </a:p>
        </p:txBody>
      </p:sp>
    </p:spTree>
    <p:extLst>
      <p:ext uri="{BB962C8B-B14F-4D97-AF65-F5344CB8AC3E}">
        <p14:creationId xmlns:p14="http://schemas.microsoft.com/office/powerpoint/2010/main" val="2846187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a:prstGeom prst="rect">
            <a:avLst/>
          </a:prstGeo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Tree>
    <p:extLst>
      <p:ext uri="{BB962C8B-B14F-4D97-AF65-F5344CB8AC3E}">
        <p14:creationId xmlns:p14="http://schemas.microsoft.com/office/powerpoint/2010/main" val="273542842"/>
      </p:ext>
    </p:extLst>
  </p:cSld>
  <p:clrMapOvr>
    <a:masterClrMapping/>
  </p:clrMapOvr>
  <p:transition>
    <p:sndAc>
      <p:stSnd>
        <p:snd r:embed="rId1" name="newques.wav"/>
      </p:stSnd>
    </p:sndAc>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46"/>
          <p:cNvSpPr>
            <a:spLocks noGrp="1" noChangeArrowheads="1"/>
          </p:cNvSpPr>
          <p:nvPr>
            <p:ph type="sldNum" sz="quarter" idx="12"/>
          </p:nvPr>
        </p:nvSpPr>
        <p:spPr>
          <a:ln/>
        </p:spPr>
        <p:txBody>
          <a:bodyPr/>
          <a:lstStyle>
            <a:lvl1pPr>
              <a:defRPr/>
            </a:lvl1pPr>
          </a:lstStyle>
          <a:p>
            <a:pPr>
              <a:defRPr/>
            </a:pPr>
            <a:fld id="{72FE59FE-C07A-49BE-A34F-99288F4D4268}" type="slidenum">
              <a:rPr lang="en-US" altLang="en-US"/>
              <a:pPr>
                <a:defRPr/>
              </a:pPr>
              <a:t>‹#›</a:t>
            </a:fld>
            <a:endParaRPr lang="en-US" altLang="en-US"/>
          </a:p>
        </p:txBody>
      </p:sp>
    </p:spTree>
    <p:extLst>
      <p:ext uri="{BB962C8B-B14F-4D97-AF65-F5344CB8AC3E}">
        <p14:creationId xmlns:p14="http://schemas.microsoft.com/office/powerpoint/2010/main" val="188772226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4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46"/>
          <p:cNvSpPr>
            <a:spLocks noGrp="1" noChangeArrowheads="1"/>
          </p:cNvSpPr>
          <p:nvPr>
            <p:ph type="sldNum" sz="quarter" idx="12"/>
          </p:nvPr>
        </p:nvSpPr>
        <p:spPr>
          <a:ln/>
        </p:spPr>
        <p:txBody>
          <a:bodyPr/>
          <a:lstStyle>
            <a:lvl1pPr>
              <a:defRPr/>
            </a:lvl1pPr>
          </a:lstStyle>
          <a:p>
            <a:pPr>
              <a:defRPr/>
            </a:pPr>
            <a:fld id="{543CD190-14FB-4866-A929-ED6D75E25F9F}" type="slidenum">
              <a:rPr lang="en-US" altLang="en-US"/>
              <a:pPr>
                <a:defRPr/>
              </a:pPr>
              <a:t>‹#›</a:t>
            </a:fld>
            <a:endParaRPr lang="en-US" altLang="en-US"/>
          </a:p>
        </p:txBody>
      </p:sp>
    </p:spTree>
    <p:extLst>
      <p:ext uri="{BB962C8B-B14F-4D97-AF65-F5344CB8AC3E}">
        <p14:creationId xmlns:p14="http://schemas.microsoft.com/office/powerpoint/2010/main" val="28580955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46"/>
          <p:cNvSpPr>
            <a:spLocks noGrp="1" noChangeArrowheads="1"/>
          </p:cNvSpPr>
          <p:nvPr>
            <p:ph type="sldNum" sz="quarter" idx="12"/>
          </p:nvPr>
        </p:nvSpPr>
        <p:spPr>
          <a:ln/>
        </p:spPr>
        <p:txBody>
          <a:bodyPr/>
          <a:lstStyle>
            <a:lvl1pPr>
              <a:defRPr/>
            </a:lvl1pPr>
          </a:lstStyle>
          <a:p>
            <a:pPr>
              <a:defRPr/>
            </a:pPr>
            <a:fld id="{9537DF71-3BB4-4B11-9D0C-4A96FBBBC21E}" type="slidenum">
              <a:rPr lang="en-US" altLang="en-US"/>
              <a:pPr>
                <a:defRPr/>
              </a:pPr>
              <a:t>‹#›</a:t>
            </a:fld>
            <a:endParaRPr lang="en-US" altLang="en-US"/>
          </a:p>
        </p:txBody>
      </p:sp>
    </p:spTree>
    <p:extLst>
      <p:ext uri="{BB962C8B-B14F-4D97-AF65-F5344CB8AC3E}">
        <p14:creationId xmlns:p14="http://schemas.microsoft.com/office/powerpoint/2010/main" val="203645598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46"/>
          <p:cNvSpPr>
            <a:spLocks noGrp="1" noChangeArrowheads="1"/>
          </p:cNvSpPr>
          <p:nvPr>
            <p:ph type="sldNum" sz="quarter" idx="12"/>
          </p:nvPr>
        </p:nvSpPr>
        <p:spPr>
          <a:ln/>
        </p:spPr>
        <p:txBody>
          <a:bodyPr/>
          <a:lstStyle>
            <a:lvl1pPr>
              <a:defRPr/>
            </a:lvl1pPr>
          </a:lstStyle>
          <a:p>
            <a:pPr>
              <a:defRPr/>
            </a:pPr>
            <a:fld id="{6CF5948A-CA8A-4FEC-BE14-7D81615A1734}" type="slidenum">
              <a:rPr lang="en-US" altLang="en-US"/>
              <a:pPr>
                <a:defRPr/>
              </a:pPr>
              <a:t>‹#›</a:t>
            </a:fld>
            <a:endParaRPr lang="en-US" altLang="en-US"/>
          </a:p>
        </p:txBody>
      </p:sp>
    </p:spTree>
    <p:extLst>
      <p:ext uri="{BB962C8B-B14F-4D97-AF65-F5344CB8AC3E}">
        <p14:creationId xmlns:p14="http://schemas.microsoft.com/office/powerpoint/2010/main" val="3049519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a:prstGeom prst="rect">
            <a:avLst/>
          </a:prstGeo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a:prstGeom prst="rect">
            <a:avLst/>
          </a:prstGeo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04381385"/>
      </p:ext>
    </p:extLst>
  </p:cSld>
  <p:clrMapOvr>
    <a:masterClrMapping/>
  </p:clrMapOvr>
  <p:transition>
    <p:sndAc>
      <p:stSnd>
        <p:snd r:embed="rId1" name="newques.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a:prstGeom prst="rect">
            <a:avLst/>
          </a:prstGeo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a:prstGeom prst="rect">
            <a:avLst/>
          </a:prstGeo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83296355"/>
      </p:ext>
    </p:extLst>
  </p:cSld>
  <p:clrMapOvr>
    <a:masterClrMapping/>
  </p:clrMapOvr>
  <p:transition>
    <p:sndAc>
      <p:stSnd>
        <p:snd r:embed="rId1" name="newques.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1684102970"/>
      </p:ext>
    </p:extLst>
  </p:cSld>
  <p:clrMapOvr>
    <a:masterClrMapping/>
  </p:clrMapOvr>
  <p:transition>
    <p:sndAc>
      <p:stSnd>
        <p:snd r:embed="rId1" name="newques.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3119736"/>
      </p:ext>
    </p:extLst>
  </p:cSld>
  <p:clrMapOvr>
    <a:masterClrMapping/>
  </p:clrMapOvr>
  <p:transition>
    <p:sndAc>
      <p:stSnd>
        <p:snd r:embed="rId1" name="newques.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a:prstGeom prst="rect">
            <a:avLst/>
          </a:prstGeo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3364780137"/>
      </p:ext>
    </p:extLst>
  </p:cSld>
  <p:clrMapOvr>
    <a:masterClrMapping/>
  </p:clrMapOvr>
  <p:transition>
    <p:sndAc>
      <p:stSnd>
        <p:snd r:embed="rId1" name="newques.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a:prstGeom prst="rect">
            <a:avLst/>
          </a:prstGeo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3495224279"/>
      </p:ext>
    </p:extLst>
  </p:cSld>
  <p:clrMapOvr>
    <a:masterClrMapping/>
  </p:clrMapOvr>
  <p:transition>
    <p:sndAc>
      <p:stSnd>
        <p:snd r:embed="rId1" name="newques.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slide" Target="../slides/slide14.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 Target="../slides/slide15.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 Target="../slides/slide1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5.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7.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Line 26"/>
          <p:cNvSpPr>
            <a:spLocks noChangeShapeType="1"/>
          </p:cNvSpPr>
          <p:nvPr userDrawn="1"/>
        </p:nvSpPr>
        <p:spPr bwMode="auto">
          <a:xfrm>
            <a:off x="6705600" y="457200"/>
            <a:ext cx="2209800" cy="0"/>
          </a:xfrm>
          <a:prstGeom prst="line">
            <a:avLst/>
          </a:prstGeom>
          <a:noFill/>
          <a:ln w="28575">
            <a:solidFill>
              <a:schemeClr val="accent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027" name="Line 27"/>
          <p:cNvSpPr>
            <a:spLocks noChangeShapeType="1"/>
          </p:cNvSpPr>
          <p:nvPr userDrawn="1"/>
        </p:nvSpPr>
        <p:spPr bwMode="auto">
          <a:xfrm>
            <a:off x="6172200" y="2133600"/>
            <a:ext cx="152400" cy="0"/>
          </a:xfrm>
          <a:prstGeom prst="line">
            <a:avLst/>
          </a:prstGeom>
          <a:noFill/>
          <a:ln w="57150">
            <a:solidFill>
              <a:schemeClr val="accent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028" name="Line 8"/>
          <p:cNvSpPr>
            <a:spLocks noChangeShapeType="1"/>
          </p:cNvSpPr>
          <p:nvPr userDrawn="1"/>
        </p:nvSpPr>
        <p:spPr bwMode="auto">
          <a:xfrm>
            <a:off x="1371600" y="6019800"/>
            <a:ext cx="7543800" cy="0"/>
          </a:xfrm>
          <a:prstGeom prst="line">
            <a:avLst/>
          </a:prstGeom>
          <a:noFill/>
          <a:ln w="28575">
            <a:solidFill>
              <a:schemeClr val="accent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029" name="Line 9"/>
          <p:cNvSpPr>
            <a:spLocks noChangeShapeType="1"/>
          </p:cNvSpPr>
          <p:nvPr userDrawn="1"/>
        </p:nvSpPr>
        <p:spPr bwMode="auto">
          <a:xfrm>
            <a:off x="228600" y="4267200"/>
            <a:ext cx="8686800" cy="0"/>
          </a:xfrm>
          <a:prstGeom prst="line">
            <a:avLst/>
          </a:prstGeom>
          <a:noFill/>
          <a:ln w="57150">
            <a:solidFill>
              <a:schemeClr val="accent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030" name="Line 10"/>
          <p:cNvSpPr>
            <a:spLocks noChangeShapeType="1"/>
          </p:cNvSpPr>
          <p:nvPr userDrawn="1"/>
        </p:nvSpPr>
        <p:spPr bwMode="auto">
          <a:xfrm>
            <a:off x="228600" y="4953000"/>
            <a:ext cx="8686800" cy="0"/>
          </a:xfrm>
          <a:prstGeom prst="line">
            <a:avLst/>
          </a:prstGeom>
          <a:noFill/>
          <a:ln w="57150">
            <a:solidFill>
              <a:schemeClr val="accent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031" name="Text Box 11"/>
          <p:cNvSpPr txBox="1">
            <a:spLocks noChangeArrowheads="1"/>
          </p:cNvSpPr>
          <p:nvPr userDrawn="1"/>
        </p:nvSpPr>
        <p:spPr bwMode="auto">
          <a:xfrm>
            <a:off x="6477000" y="609600"/>
            <a:ext cx="2286000" cy="3140075"/>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12700">
                <a:solidFill>
                  <a:schemeClr val="bg2"/>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2000" b="1">
                <a:solidFill>
                  <a:schemeClr val="accent1"/>
                </a:solidFill>
              </a:rPr>
              <a:t>$1,000,000</a:t>
            </a:r>
          </a:p>
          <a:p>
            <a:r>
              <a:rPr lang="en-US" altLang="en-US" sz="2000" b="1">
                <a:solidFill>
                  <a:schemeClr val="accent1"/>
                </a:solidFill>
              </a:rPr>
              <a:t>$500,000</a:t>
            </a:r>
          </a:p>
          <a:p>
            <a:r>
              <a:rPr lang="en-US" altLang="en-US" sz="2000" b="1">
                <a:solidFill>
                  <a:schemeClr val="accent1"/>
                </a:solidFill>
              </a:rPr>
              <a:t>$100,000</a:t>
            </a:r>
          </a:p>
          <a:p>
            <a:r>
              <a:rPr lang="en-US" altLang="en-US" sz="2000" b="1">
                <a:solidFill>
                  <a:schemeClr val="accent1"/>
                </a:solidFill>
              </a:rPr>
              <a:t>$50,000</a:t>
            </a:r>
          </a:p>
          <a:p>
            <a:r>
              <a:rPr lang="en-US" altLang="en-US" sz="2000" b="1">
                <a:solidFill>
                  <a:schemeClr val="accent1"/>
                </a:solidFill>
              </a:rPr>
              <a:t>$10,000</a:t>
            </a:r>
          </a:p>
          <a:p>
            <a:r>
              <a:rPr lang="en-US" altLang="en-US" sz="2000" b="1">
                <a:solidFill>
                  <a:schemeClr val="accent1"/>
                </a:solidFill>
              </a:rPr>
              <a:t>$5000</a:t>
            </a:r>
          </a:p>
          <a:p>
            <a:r>
              <a:rPr lang="en-US" altLang="en-US" sz="2000" b="1">
                <a:solidFill>
                  <a:schemeClr val="accent1"/>
                </a:solidFill>
              </a:rPr>
              <a:t>$1000</a:t>
            </a:r>
          </a:p>
          <a:p>
            <a:r>
              <a:rPr lang="en-US" altLang="en-US" sz="2000" b="1">
                <a:solidFill>
                  <a:schemeClr val="accent1"/>
                </a:solidFill>
              </a:rPr>
              <a:t>$500</a:t>
            </a:r>
          </a:p>
          <a:p>
            <a:r>
              <a:rPr lang="en-US" altLang="en-US" sz="2000" b="1">
                <a:solidFill>
                  <a:schemeClr val="accent1"/>
                </a:solidFill>
              </a:rPr>
              <a:t>$200</a:t>
            </a:r>
          </a:p>
          <a:p>
            <a:r>
              <a:rPr lang="en-US" altLang="en-US" sz="2000" b="1">
                <a:solidFill>
                  <a:schemeClr val="accent1"/>
                </a:solidFill>
              </a:rPr>
              <a:t>$100</a:t>
            </a:r>
            <a:endParaRPr lang="en-US" altLang="en-US" sz="1600" b="1">
              <a:solidFill>
                <a:schemeClr val="accent1"/>
              </a:solidFill>
            </a:endParaRPr>
          </a:p>
        </p:txBody>
      </p:sp>
      <p:sp>
        <p:nvSpPr>
          <p:cNvPr id="1032" name="AutoShape 12"/>
          <p:cNvSpPr>
            <a:spLocks noChangeArrowheads="1"/>
          </p:cNvSpPr>
          <p:nvPr userDrawn="1"/>
        </p:nvSpPr>
        <p:spPr bwMode="auto">
          <a:xfrm>
            <a:off x="304800" y="457200"/>
            <a:ext cx="5867400" cy="3352800"/>
          </a:xfrm>
          <a:prstGeom prst="hexagon">
            <a:avLst>
              <a:gd name="adj" fmla="val 11885"/>
              <a:gd name="vf" fmla="val 115470"/>
            </a:avLst>
          </a:prstGeom>
          <a:solidFill>
            <a:schemeClr val="tx1"/>
          </a:solidFill>
          <a:ln w="57150">
            <a:solidFill>
              <a:schemeClr val="accent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033" name="AutoShape 13"/>
          <p:cNvSpPr>
            <a:spLocks noChangeArrowheads="1"/>
          </p:cNvSpPr>
          <p:nvPr userDrawn="1"/>
        </p:nvSpPr>
        <p:spPr bwMode="auto">
          <a:xfrm>
            <a:off x="228600" y="228600"/>
            <a:ext cx="8686800" cy="6400800"/>
          </a:xfrm>
          <a:prstGeom prst="roundRect">
            <a:avLst>
              <a:gd name="adj" fmla="val 4417"/>
            </a:avLst>
          </a:prstGeom>
          <a:noFill/>
          <a:ln w="57150">
            <a:solidFill>
              <a:schemeClr val="accent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pic>
        <p:nvPicPr>
          <p:cNvPr id="1034" name="Picture 14" descr="audience">
            <a:hlinkClick r:id="rId14" action="ppaction://hlinksldjump"/>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4191000" y="5703888"/>
            <a:ext cx="1219200" cy="696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Picture 15" descr="lifeline">
            <a:hlinkClick r:id="rId16" action="ppaction://hlinksldjump"/>
          </p:cNvPr>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2743200" y="5715000"/>
            <a:ext cx="1295400" cy="67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6" name="Picture 16" descr="millionaire"/>
          <p:cNvPicPr>
            <a:picLocks noChangeAspect="1" noChangeArrowheads="1"/>
          </p:cNvPicPr>
          <p:nvPr userDrawn="1"/>
        </p:nvPicPr>
        <p:blipFill>
          <a:blip r:embed="rId18">
            <a:extLst>
              <a:ext uri="{28A0092B-C50C-407E-A947-70E740481C1C}">
                <a14:useLocalDpi xmlns:a14="http://schemas.microsoft.com/office/drawing/2010/main" val="0"/>
              </a:ext>
            </a:extLst>
          </a:blip>
          <a:srcRect/>
          <a:stretch>
            <a:fillRect/>
          </a:stretch>
        </p:blipFill>
        <p:spPr bwMode="auto">
          <a:xfrm>
            <a:off x="0" y="5000625"/>
            <a:ext cx="2057400"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7" name="AutoShape 17"/>
          <p:cNvSpPr>
            <a:spLocks noChangeArrowheads="1"/>
          </p:cNvSpPr>
          <p:nvPr userDrawn="1"/>
        </p:nvSpPr>
        <p:spPr bwMode="auto">
          <a:xfrm>
            <a:off x="457200" y="3962400"/>
            <a:ext cx="3962400" cy="609600"/>
          </a:xfrm>
          <a:prstGeom prst="hexagon">
            <a:avLst>
              <a:gd name="adj" fmla="val 38789"/>
              <a:gd name="vf" fmla="val 115470"/>
            </a:avLst>
          </a:prstGeom>
          <a:solidFill>
            <a:schemeClr val="tx1"/>
          </a:solidFill>
          <a:ln w="57150">
            <a:solidFill>
              <a:schemeClr val="accent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038" name="AutoShape 18"/>
          <p:cNvSpPr>
            <a:spLocks noChangeArrowheads="1"/>
          </p:cNvSpPr>
          <p:nvPr userDrawn="1"/>
        </p:nvSpPr>
        <p:spPr bwMode="auto">
          <a:xfrm>
            <a:off x="4800600" y="4648200"/>
            <a:ext cx="3962400" cy="609600"/>
          </a:xfrm>
          <a:prstGeom prst="hexagon">
            <a:avLst>
              <a:gd name="adj" fmla="val 38789"/>
              <a:gd name="vf" fmla="val 115470"/>
            </a:avLst>
          </a:prstGeom>
          <a:solidFill>
            <a:schemeClr val="tx1"/>
          </a:solidFill>
          <a:ln w="57150">
            <a:solidFill>
              <a:schemeClr val="accent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039" name="AutoShape 19"/>
          <p:cNvSpPr>
            <a:spLocks noChangeArrowheads="1"/>
          </p:cNvSpPr>
          <p:nvPr userDrawn="1"/>
        </p:nvSpPr>
        <p:spPr bwMode="auto">
          <a:xfrm>
            <a:off x="457200" y="4648200"/>
            <a:ext cx="3962400" cy="609600"/>
          </a:xfrm>
          <a:prstGeom prst="hexagon">
            <a:avLst>
              <a:gd name="adj" fmla="val 38789"/>
              <a:gd name="vf" fmla="val 115470"/>
            </a:avLst>
          </a:prstGeom>
          <a:solidFill>
            <a:schemeClr val="tx1"/>
          </a:solidFill>
          <a:ln w="57150">
            <a:solidFill>
              <a:schemeClr val="accent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040" name="AutoShape 20"/>
          <p:cNvSpPr>
            <a:spLocks noChangeArrowheads="1"/>
          </p:cNvSpPr>
          <p:nvPr userDrawn="1"/>
        </p:nvSpPr>
        <p:spPr bwMode="auto">
          <a:xfrm>
            <a:off x="4800600" y="3962400"/>
            <a:ext cx="3962400" cy="609600"/>
          </a:xfrm>
          <a:prstGeom prst="hexagon">
            <a:avLst>
              <a:gd name="adj" fmla="val 38789"/>
              <a:gd name="vf" fmla="val 115470"/>
            </a:avLst>
          </a:prstGeom>
          <a:solidFill>
            <a:schemeClr val="tx1"/>
          </a:solidFill>
          <a:ln w="57150">
            <a:solidFill>
              <a:schemeClr val="accent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041" name="Line 24"/>
          <p:cNvSpPr>
            <a:spLocks noChangeShapeType="1"/>
          </p:cNvSpPr>
          <p:nvPr userDrawn="1"/>
        </p:nvSpPr>
        <p:spPr bwMode="auto">
          <a:xfrm flipH="1">
            <a:off x="6324600" y="3810000"/>
            <a:ext cx="2590800" cy="0"/>
          </a:xfrm>
          <a:prstGeom prst="line">
            <a:avLst/>
          </a:prstGeom>
          <a:noFill/>
          <a:ln w="28575">
            <a:solidFill>
              <a:schemeClr val="accent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042" name="Line 25"/>
          <p:cNvSpPr>
            <a:spLocks noChangeShapeType="1"/>
          </p:cNvSpPr>
          <p:nvPr userDrawn="1"/>
        </p:nvSpPr>
        <p:spPr bwMode="auto">
          <a:xfrm flipV="1">
            <a:off x="6324600" y="228600"/>
            <a:ext cx="0" cy="3581400"/>
          </a:xfrm>
          <a:prstGeom prst="line">
            <a:avLst/>
          </a:prstGeom>
          <a:noFill/>
          <a:ln w="28575">
            <a:solidFill>
              <a:schemeClr val="accent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pic>
        <p:nvPicPr>
          <p:cNvPr id="1043" name="Picture 28" descr="lifeline"/>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7010400" y="304800"/>
            <a:ext cx="457200"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4" name="Picture 29" descr="audience"/>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7696200" y="304800"/>
            <a:ext cx="4572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5" name="Picture 30" descr="millionaire"/>
          <p:cNvPicPr>
            <a:picLocks noChangeAspect="1" noChangeArrowheads="1"/>
          </p:cNvPicPr>
          <p:nvPr userDrawn="1"/>
        </p:nvPicPr>
        <p:blipFill>
          <a:blip r:embed="rId18" cstate="print">
            <a:extLst>
              <a:ext uri="{28A0092B-C50C-407E-A947-70E740481C1C}">
                <a14:useLocalDpi xmlns:a14="http://schemas.microsoft.com/office/drawing/2010/main" val="0"/>
              </a:ext>
            </a:extLst>
          </a:blip>
          <a:srcRect/>
          <a:stretch>
            <a:fillRect/>
          </a:stretch>
        </p:blipFill>
        <p:spPr bwMode="auto">
          <a:xfrm>
            <a:off x="6324600" y="152400"/>
            <a:ext cx="60960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6" name="AutoShape 31"/>
          <p:cNvSpPr>
            <a:spLocks noChangeArrowheads="1"/>
          </p:cNvSpPr>
          <p:nvPr userDrawn="1"/>
        </p:nvSpPr>
        <p:spPr bwMode="auto">
          <a:xfrm>
            <a:off x="381000" y="1981200"/>
            <a:ext cx="228600" cy="228600"/>
          </a:xfrm>
          <a:prstGeom prst="diamond">
            <a:avLst/>
          </a:prstGeom>
          <a:solidFill>
            <a:schemeClr val="hlink"/>
          </a:solidFill>
          <a:ln w="12700">
            <a:solidFill>
              <a:schemeClr val="hlink"/>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047" name="AutoShape 32"/>
          <p:cNvSpPr>
            <a:spLocks noChangeArrowheads="1"/>
          </p:cNvSpPr>
          <p:nvPr userDrawn="1"/>
        </p:nvSpPr>
        <p:spPr bwMode="auto">
          <a:xfrm>
            <a:off x="5867400" y="1981200"/>
            <a:ext cx="228600" cy="228600"/>
          </a:xfrm>
          <a:prstGeom prst="diamond">
            <a:avLst/>
          </a:prstGeom>
          <a:solidFill>
            <a:schemeClr val="hlink"/>
          </a:solidFill>
          <a:ln w="12700">
            <a:solidFill>
              <a:schemeClr val="hlink"/>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048" name="AutoShape 34"/>
          <p:cNvSpPr>
            <a:spLocks noChangeArrowheads="1"/>
          </p:cNvSpPr>
          <p:nvPr userDrawn="1"/>
        </p:nvSpPr>
        <p:spPr bwMode="auto">
          <a:xfrm>
            <a:off x="609600" y="4114800"/>
            <a:ext cx="228600" cy="228600"/>
          </a:xfrm>
          <a:prstGeom prst="diamond">
            <a:avLst/>
          </a:prstGeom>
          <a:solidFill>
            <a:srgbClr val="FF9900"/>
          </a:solidFill>
          <a:ln w="12700">
            <a:solidFill>
              <a:srgbClr val="FF66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049" name="AutoShape 35"/>
          <p:cNvSpPr>
            <a:spLocks noChangeArrowheads="1"/>
          </p:cNvSpPr>
          <p:nvPr userDrawn="1"/>
        </p:nvSpPr>
        <p:spPr bwMode="auto">
          <a:xfrm>
            <a:off x="609600" y="4800600"/>
            <a:ext cx="228600" cy="228600"/>
          </a:xfrm>
          <a:prstGeom prst="diamond">
            <a:avLst/>
          </a:prstGeom>
          <a:solidFill>
            <a:srgbClr val="FF9900"/>
          </a:solidFill>
          <a:ln w="12700">
            <a:solidFill>
              <a:srgbClr val="FF66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050" name="AutoShape 36"/>
          <p:cNvSpPr>
            <a:spLocks noChangeArrowheads="1"/>
          </p:cNvSpPr>
          <p:nvPr userDrawn="1"/>
        </p:nvSpPr>
        <p:spPr bwMode="auto">
          <a:xfrm>
            <a:off x="4953000" y="4114800"/>
            <a:ext cx="228600" cy="228600"/>
          </a:xfrm>
          <a:prstGeom prst="diamond">
            <a:avLst/>
          </a:prstGeom>
          <a:solidFill>
            <a:srgbClr val="FF9900"/>
          </a:solidFill>
          <a:ln w="12700">
            <a:solidFill>
              <a:srgbClr val="FF66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051" name="AutoShape 37"/>
          <p:cNvSpPr>
            <a:spLocks noChangeArrowheads="1"/>
          </p:cNvSpPr>
          <p:nvPr userDrawn="1"/>
        </p:nvSpPr>
        <p:spPr bwMode="auto">
          <a:xfrm>
            <a:off x="4953000" y="4800600"/>
            <a:ext cx="228600" cy="228600"/>
          </a:xfrm>
          <a:prstGeom prst="diamond">
            <a:avLst/>
          </a:prstGeom>
          <a:solidFill>
            <a:srgbClr val="FF9900"/>
          </a:solidFill>
          <a:ln w="12700">
            <a:solidFill>
              <a:srgbClr val="FF66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052" name="WordArt 38"/>
          <p:cNvSpPr>
            <a:spLocks noChangeArrowheads="1" noChangeShapeType="1" noTextEdit="1"/>
          </p:cNvSpPr>
          <p:nvPr userDrawn="1"/>
        </p:nvSpPr>
        <p:spPr bwMode="auto">
          <a:xfrm>
            <a:off x="914400" y="4114800"/>
            <a:ext cx="228600" cy="3429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a:solidFill>
                  <a:srgbClr val="FF9900"/>
                </a:solidFill>
                <a:latin typeface="Tahoma" panose="020B0604030504040204" pitchFamily="34" charset="0"/>
                <a:ea typeface="Tahoma" panose="020B0604030504040204" pitchFamily="34" charset="0"/>
                <a:cs typeface="Tahoma" panose="020B0604030504040204" pitchFamily="34" charset="0"/>
              </a:rPr>
              <a:t>A</a:t>
            </a:r>
          </a:p>
        </p:txBody>
      </p:sp>
      <p:sp>
        <p:nvSpPr>
          <p:cNvPr id="1053" name="WordArt 39"/>
          <p:cNvSpPr>
            <a:spLocks noChangeArrowheads="1" noChangeShapeType="1" noTextEdit="1"/>
          </p:cNvSpPr>
          <p:nvPr userDrawn="1"/>
        </p:nvSpPr>
        <p:spPr bwMode="auto">
          <a:xfrm>
            <a:off x="914400" y="4800600"/>
            <a:ext cx="228600" cy="3429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a:solidFill>
                  <a:srgbClr val="FF9900"/>
                </a:solidFill>
                <a:latin typeface="Tahoma" panose="020B0604030504040204" pitchFamily="34" charset="0"/>
                <a:ea typeface="Tahoma" panose="020B0604030504040204" pitchFamily="34" charset="0"/>
                <a:cs typeface="Tahoma" panose="020B0604030504040204" pitchFamily="34" charset="0"/>
              </a:rPr>
              <a:t>B</a:t>
            </a:r>
          </a:p>
        </p:txBody>
      </p:sp>
      <p:sp>
        <p:nvSpPr>
          <p:cNvPr id="1054" name="WordArt 40"/>
          <p:cNvSpPr>
            <a:spLocks noChangeArrowheads="1" noChangeShapeType="1" noTextEdit="1"/>
          </p:cNvSpPr>
          <p:nvPr userDrawn="1"/>
        </p:nvSpPr>
        <p:spPr bwMode="auto">
          <a:xfrm>
            <a:off x="5257800" y="4800600"/>
            <a:ext cx="228600" cy="3429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a:solidFill>
                  <a:srgbClr val="FF9900"/>
                </a:solidFill>
                <a:latin typeface="Tahoma" panose="020B0604030504040204" pitchFamily="34" charset="0"/>
                <a:ea typeface="Tahoma" panose="020B0604030504040204" pitchFamily="34" charset="0"/>
                <a:cs typeface="Tahoma" panose="020B0604030504040204" pitchFamily="34" charset="0"/>
              </a:rPr>
              <a:t>D</a:t>
            </a:r>
          </a:p>
        </p:txBody>
      </p:sp>
      <p:sp>
        <p:nvSpPr>
          <p:cNvPr id="1055" name="WordArt 41"/>
          <p:cNvSpPr>
            <a:spLocks noChangeArrowheads="1" noChangeShapeType="1" noTextEdit="1"/>
          </p:cNvSpPr>
          <p:nvPr userDrawn="1"/>
        </p:nvSpPr>
        <p:spPr bwMode="auto">
          <a:xfrm>
            <a:off x="5257800" y="4114800"/>
            <a:ext cx="228600" cy="3429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a:solidFill>
                  <a:srgbClr val="FF9900"/>
                </a:solidFill>
                <a:latin typeface="Tahoma" panose="020B0604030504040204" pitchFamily="34" charset="0"/>
                <a:ea typeface="Tahoma" panose="020B0604030504040204" pitchFamily="34" charset="0"/>
                <a:cs typeface="Tahoma" panose="020B0604030504040204" pitchFamily="34" charset="0"/>
              </a:rPr>
              <a:t>C</a:t>
            </a:r>
          </a:p>
        </p:txBody>
      </p:sp>
      <p:pic>
        <p:nvPicPr>
          <p:cNvPr id="1056" name="Picture 42" descr="5050">
            <a:hlinkClick r:id="rId19" action="ppaction://hlinksldjump"/>
          </p:cNvPr>
          <p:cNvPicPr>
            <a:picLocks noChangeAspect="1" noChangeArrowheads="1"/>
          </p:cNvPicPr>
          <p:nvPr userDrawn="1"/>
        </p:nvPicPr>
        <p:blipFill>
          <a:blip r:embed="rId20">
            <a:extLst>
              <a:ext uri="{28A0092B-C50C-407E-A947-70E740481C1C}">
                <a14:useLocalDpi xmlns:a14="http://schemas.microsoft.com/office/drawing/2010/main" val="0"/>
              </a:ext>
            </a:extLst>
          </a:blip>
          <a:srcRect/>
          <a:stretch>
            <a:fillRect/>
          </a:stretch>
        </p:blipFill>
        <p:spPr bwMode="auto">
          <a:xfrm>
            <a:off x="5562600" y="5638800"/>
            <a:ext cx="1371600" cy="79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57" name="Picture 43" descr="5050"/>
          <p:cNvPicPr>
            <a:picLocks noChangeAspect="1" noChangeArrowheads="1"/>
          </p:cNvPicPr>
          <p:nvPr userDrawn="1"/>
        </p:nvPicPr>
        <p:blipFill>
          <a:blip r:embed="rId20">
            <a:extLst>
              <a:ext uri="{28A0092B-C50C-407E-A947-70E740481C1C}">
                <a14:useLocalDpi xmlns:a14="http://schemas.microsoft.com/office/drawing/2010/main" val="0"/>
              </a:ext>
            </a:extLst>
          </a:blip>
          <a:srcRect/>
          <a:stretch>
            <a:fillRect/>
          </a:stretch>
        </p:blipFill>
        <p:spPr bwMode="auto">
          <a:xfrm>
            <a:off x="8305800" y="304800"/>
            <a:ext cx="457200"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28"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sndAc>
      <p:stSnd>
        <p:snd r:embed="rId13" name="newques.wav"/>
      </p:stSnd>
    </p:sndAc>
  </p:transition>
  <p:timing>
    <p:tnLst>
      <p:par>
        <p:cTn id="1" dur="indefinite" restart="never" nodeType="tmRoot"/>
      </p:par>
    </p:tnLst>
  </p:timing>
  <p:txStyles>
    <p:titleStyle>
      <a:lvl1pPr algn="l" rtl="0" eaLnBrk="0" fontAlgn="base" hangingPunct="0">
        <a:spcBef>
          <a:spcPct val="0"/>
        </a:spcBef>
        <a:spcAft>
          <a:spcPct val="0"/>
        </a:spcAft>
        <a:defRPr sz="2200" kern="1200">
          <a:solidFill>
            <a:schemeClr val="tx2"/>
          </a:solidFill>
          <a:latin typeface="+mj-lt"/>
          <a:ea typeface="+mj-ea"/>
          <a:cs typeface="+mj-cs"/>
        </a:defRPr>
      </a:lvl1pPr>
      <a:lvl2pPr algn="l" rtl="0" eaLnBrk="0" fontAlgn="base" hangingPunct="0">
        <a:spcBef>
          <a:spcPct val="0"/>
        </a:spcBef>
        <a:spcAft>
          <a:spcPct val="0"/>
        </a:spcAft>
        <a:defRPr sz="2200">
          <a:solidFill>
            <a:schemeClr val="tx2"/>
          </a:solidFill>
          <a:latin typeface="Arial" panose="020B0604020202020204" pitchFamily="34" charset="0"/>
        </a:defRPr>
      </a:lvl2pPr>
      <a:lvl3pPr algn="l" rtl="0" eaLnBrk="0" fontAlgn="base" hangingPunct="0">
        <a:spcBef>
          <a:spcPct val="0"/>
        </a:spcBef>
        <a:spcAft>
          <a:spcPct val="0"/>
        </a:spcAft>
        <a:defRPr sz="2200">
          <a:solidFill>
            <a:schemeClr val="tx2"/>
          </a:solidFill>
          <a:latin typeface="Arial" panose="020B0604020202020204" pitchFamily="34" charset="0"/>
        </a:defRPr>
      </a:lvl3pPr>
      <a:lvl4pPr algn="l" rtl="0" eaLnBrk="0" fontAlgn="base" hangingPunct="0">
        <a:spcBef>
          <a:spcPct val="0"/>
        </a:spcBef>
        <a:spcAft>
          <a:spcPct val="0"/>
        </a:spcAft>
        <a:defRPr sz="2200">
          <a:solidFill>
            <a:schemeClr val="tx2"/>
          </a:solidFill>
          <a:latin typeface="Arial" panose="020B0604020202020204" pitchFamily="34" charset="0"/>
        </a:defRPr>
      </a:lvl4pPr>
      <a:lvl5pPr algn="l" rtl="0" eaLnBrk="0" fontAlgn="base" hangingPunct="0">
        <a:spcBef>
          <a:spcPct val="0"/>
        </a:spcBef>
        <a:spcAft>
          <a:spcPct val="0"/>
        </a:spcAft>
        <a:defRPr sz="2200">
          <a:solidFill>
            <a:schemeClr val="tx2"/>
          </a:solidFill>
          <a:latin typeface="Arial" panose="020B0604020202020204" pitchFamily="34" charset="0"/>
        </a:defRPr>
      </a:lvl5pPr>
      <a:lvl6pPr marL="457200" algn="l" rtl="0" eaLnBrk="0" fontAlgn="base" hangingPunct="0">
        <a:spcBef>
          <a:spcPct val="0"/>
        </a:spcBef>
        <a:spcAft>
          <a:spcPct val="0"/>
        </a:spcAft>
        <a:defRPr sz="2200">
          <a:solidFill>
            <a:schemeClr val="tx2"/>
          </a:solidFill>
          <a:latin typeface="Arial" panose="020B0604020202020204" pitchFamily="34" charset="0"/>
        </a:defRPr>
      </a:lvl6pPr>
      <a:lvl7pPr marL="914400" algn="l" rtl="0" eaLnBrk="0" fontAlgn="base" hangingPunct="0">
        <a:spcBef>
          <a:spcPct val="0"/>
        </a:spcBef>
        <a:spcAft>
          <a:spcPct val="0"/>
        </a:spcAft>
        <a:defRPr sz="2200">
          <a:solidFill>
            <a:schemeClr val="tx2"/>
          </a:solidFill>
          <a:latin typeface="Arial" panose="020B0604020202020204" pitchFamily="34" charset="0"/>
        </a:defRPr>
      </a:lvl7pPr>
      <a:lvl8pPr marL="1371600" algn="l" rtl="0" eaLnBrk="0" fontAlgn="base" hangingPunct="0">
        <a:spcBef>
          <a:spcPct val="0"/>
        </a:spcBef>
        <a:spcAft>
          <a:spcPct val="0"/>
        </a:spcAft>
        <a:defRPr sz="2200">
          <a:solidFill>
            <a:schemeClr val="tx2"/>
          </a:solidFill>
          <a:latin typeface="Arial" panose="020B0604020202020204" pitchFamily="34" charset="0"/>
        </a:defRPr>
      </a:lvl8pPr>
      <a:lvl9pPr marL="1828800" algn="l" rtl="0" eaLnBrk="0" fontAlgn="base" hangingPunct="0">
        <a:spcBef>
          <a:spcPct val="0"/>
        </a:spcBef>
        <a:spcAft>
          <a:spcPct val="0"/>
        </a:spcAft>
        <a:defRPr sz="2200">
          <a:solidFill>
            <a:schemeClr val="tx2"/>
          </a:solidFill>
          <a:latin typeface="Arial" panose="020B0604020202020204" pitchFamily="34" charset="0"/>
        </a:defRPr>
      </a:lvl9pPr>
    </p:titleStyle>
    <p:bodyStyle>
      <a:lvl1pPr marL="342900" indent="-342900" algn="l" rtl="0" eaLnBrk="0" fontAlgn="base" hangingPunct="0">
        <a:spcBef>
          <a:spcPct val="40000"/>
        </a:spcBef>
        <a:spcAft>
          <a:spcPct val="0"/>
        </a:spcAft>
        <a:buClr>
          <a:srgbClr val="A31228"/>
        </a:buClr>
        <a:buSzPct val="80000"/>
        <a:buChar char="•"/>
        <a:defRPr kern="1200">
          <a:solidFill>
            <a:schemeClr val="tx1"/>
          </a:solidFill>
          <a:latin typeface="+mn-lt"/>
          <a:ea typeface="+mn-ea"/>
          <a:cs typeface="+mn-cs"/>
        </a:defRPr>
      </a:lvl1pPr>
      <a:lvl2pPr marL="742950" indent="-285750" algn="l" rtl="0" eaLnBrk="0" fontAlgn="base" hangingPunct="0">
        <a:spcBef>
          <a:spcPct val="0"/>
        </a:spcBef>
        <a:spcAft>
          <a:spcPct val="0"/>
        </a:spcAft>
        <a:buClr>
          <a:srgbClr val="A31228"/>
        </a:buClr>
        <a:buSzPct val="80000"/>
        <a:buChar char="–"/>
        <a:defRPr sz="1600" kern="1200">
          <a:solidFill>
            <a:schemeClr val="tx1"/>
          </a:solidFill>
          <a:latin typeface="+mn-lt"/>
          <a:ea typeface="+mn-ea"/>
          <a:cs typeface="+mn-cs"/>
        </a:defRPr>
      </a:lvl2pPr>
      <a:lvl3pPr marL="1143000" indent="-228600" algn="l" rtl="0" eaLnBrk="0" fontAlgn="base" hangingPunct="0">
        <a:spcBef>
          <a:spcPct val="0"/>
        </a:spcBef>
        <a:spcAft>
          <a:spcPct val="0"/>
        </a:spcAft>
        <a:buClr>
          <a:srgbClr val="A31228"/>
        </a:buClr>
        <a:buSzPct val="80000"/>
        <a:buChar char="•"/>
        <a:defRPr sz="1400" kern="1200">
          <a:solidFill>
            <a:schemeClr val="tx1"/>
          </a:solidFill>
          <a:latin typeface="+mn-lt"/>
          <a:ea typeface="+mn-ea"/>
          <a:cs typeface="+mn-cs"/>
        </a:defRPr>
      </a:lvl3pPr>
      <a:lvl4pPr marL="1600200" indent="-228600" algn="l" rtl="0" eaLnBrk="0" fontAlgn="base" hangingPunct="0">
        <a:spcBef>
          <a:spcPct val="0"/>
        </a:spcBef>
        <a:spcAft>
          <a:spcPct val="0"/>
        </a:spcAft>
        <a:buClr>
          <a:srgbClr val="A31228"/>
        </a:buClr>
        <a:buSzPct val="80000"/>
        <a:buChar char="–"/>
        <a:defRPr sz="1400" kern="1200">
          <a:solidFill>
            <a:schemeClr val="tx1"/>
          </a:solidFill>
          <a:latin typeface="+mn-lt"/>
          <a:ea typeface="+mn-ea"/>
          <a:cs typeface="+mn-cs"/>
        </a:defRPr>
      </a:lvl4pPr>
      <a:lvl5pPr marL="2057400" indent="-228600" algn="l" rtl="0" eaLnBrk="0" fontAlgn="base" hangingPunct="0">
        <a:spcBef>
          <a:spcPct val="0"/>
        </a:spcBef>
        <a:spcAft>
          <a:spcPct val="0"/>
        </a:spcAft>
        <a:buClr>
          <a:srgbClr val="A31228"/>
        </a:buClr>
        <a:buSzPct val="8000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3902075"/>
            <a:ext cx="3400425" cy="2949575"/>
            <a:chOff x="0" y="2458"/>
            <a:chExt cx="2142" cy="1858"/>
          </a:xfrm>
        </p:grpSpPr>
        <p:sp>
          <p:nvSpPr>
            <p:cNvPr id="919555" name="Freeform 3"/>
            <p:cNvSpPr>
              <a:spLocks/>
            </p:cNvSpPr>
            <p:nvPr/>
          </p:nvSpPr>
          <p:spPr bwMode="ltGray">
            <a:xfrm>
              <a:off x="0" y="2508"/>
              <a:ext cx="2142" cy="1804"/>
            </a:xfrm>
            <a:custGeom>
              <a:avLst/>
              <a:gdLst>
                <a:gd name="T0" fmla="*/ 329 w 2135"/>
                <a:gd name="T1" fmla="*/ 66 h 1804"/>
                <a:gd name="T2" fmla="*/ 161 w 2135"/>
                <a:gd name="T3" fmla="*/ 30 h 1804"/>
                <a:gd name="T4" fmla="*/ 0 w 2135"/>
                <a:gd name="T5" fmla="*/ 0 h 1804"/>
                <a:gd name="T6" fmla="*/ 0 w 2135"/>
                <a:gd name="T7" fmla="*/ 12 h 1804"/>
                <a:gd name="T8" fmla="*/ 161 w 2135"/>
                <a:gd name="T9" fmla="*/ 42 h 1804"/>
                <a:gd name="T10" fmla="*/ 323 w 2135"/>
                <a:gd name="T11" fmla="*/ 78 h 1804"/>
                <a:gd name="T12" fmla="*/ 556 w 2135"/>
                <a:gd name="T13" fmla="*/ 150 h 1804"/>
                <a:gd name="T14" fmla="*/ 777 w 2135"/>
                <a:gd name="T15" fmla="*/ 245 h 1804"/>
                <a:gd name="T16" fmla="*/ 993 w 2135"/>
                <a:gd name="T17" fmla="*/ 365 h 1804"/>
                <a:gd name="T18" fmla="*/ 1196 w 2135"/>
                <a:gd name="T19" fmla="*/ 503 h 1804"/>
                <a:gd name="T20" fmla="*/ 1381 w 2135"/>
                <a:gd name="T21" fmla="*/ 653 h 1804"/>
                <a:gd name="T22" fmla="*/ 1555 w 2135"/>
                <a:gd name="T23" fmla="*/ 827 h 1804"/>
                <a:gd name="T24" fmla="*/ 1710 w 2135"/>
                <a:gd name="T25" fmla="*/ 1019 h 1804"/>
                <a:gd name="T26" fmla="*/ 1854 w 2135"/>
                <a:gd name="T27" fmla="*/ 1229 h 1804"/>
                <a:gd name="T28" fmla="*/ 1937 w 2135"/>
                <a:gd name="T29" fmla="*/ 1366 h 1804"/>
                <a:gd name="T30" fmla="*/ 2009 w 2135"/>
                <a:gd name="T31" fmla="*/ 1510 h 1804"/>
                <a:gd name="T32" fmla="*/ 2069 w 2135"/>
                <a:gd name="T33" fmla="*/ 1654 h 1804"/>
                <a:gd name="T34" fmla="*/ 2123 w 2135"/>
                <a:gd name="T35" fmla="*/ 1804 h 1804"/>
                <a:gd name="T36" fmla="*/ 2135 w 2135"/>
                <a:gd name="T37" fmla="*/ 1804 h 1804"/>
                <a:gd name="T38" fmla="*/ 2081 w 2135"/>
                <a:gd name="T39" fmla="*/ 1654 h 1804"/>
                <a:gd name="T40" fmla="*/ 2021 w 2135"/>
                <a:gd name="T41" fmla="*/ 1510 h 1804"/>
                <a:gd name="T42" fmla="*/ 1949 w 2135"/>
                <a:gd name="T43" fmla="*/ 1366 h 1804"/>
                <a:gd name="T44" fmla="*/ 1866 w 2135"/>
                <a:gd name="T45" fmla="*/ 1223 h 1804"/>
                <a:gd name="T46" fmla="*/ 1722 w 2135"/>
                <a:gd name="T47" fmla="*/ 1013 h 1804"/>
                <a:gd name="T48" fmla="*/ 1561 w 2135"/>
                <a:gd name="T49" fmla="*/ 821 h 1804"/>
                <a:gd name="T50" fmla="*/ 1387 w 2135"/>
                <a:gd name="T51" fmla="*/ 647 h 1804"/>
                <a:gd name="T52" fmla="*/ 1202 w 2135"/>
                <a:gd name="T53" fmla="*/ 491 h 1804"/>
                <a:gd name="T54" fmla="*/ 999 w 2135"/>
                <a:gd name="T55" fmla="*/ 353 h 1804"/>
                <a:gd name="T56" fmla="*/ 783 w 2135"/>
                <a:gd name="T57" fmla="*/ 239 h 1804"/>
                <a:gd name="T58" fmla="*/ 562 w 2135"/>
                <a:gd name="T59" fmla="*/ 138 h 1804"/>
                <a:gd name="T60" fmla="*/ 329 w 2135"/>
                <a:gd name="T61" fmla="*/ 66 h 1804"/>
                <a:gd name="T62" fmla="*/ 329 w 2135"/>
                <a:gd name="T63" fmla="*/ 66 h 1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919556" name="Freeform 4"/>
            <p:cNvSpPr>
              <a:spLocks/>
            </p:cNvSpPr>
            <p:nvPr/>
          </p:nvSpPr>
          <p:spPr bwMode="hidden">
            <a:xfrm>
              <a:off x="0" y="2458"/>
              <a:ext cx="1854" cy="1858"/>
            </a:xfrm>
            <a:custGeom>
              <a:avLst/>
              <a:gdLst>
                <a:gd name="T0" fmla="*/ 1854 w 1854"/>
                <a:gd name="T1" fmla="*/ 1858 h 1858"/>
                <a:gd name="T2" fmla="*/ 0 w 1854"/>
                <a:gd name="T3" fmla="*/ 1858 h 1858"/>
                <a:gd name="T4" fmla="*/ 0 w 1854"/>
                <a:gd name="T5" fmla="*/ 0 h 1858"/>
                <a:gd name="T6" fmla="*/ 1854 w 1854"/>
                <a:gd name="T7" fmla="*/ 1858 h 1858"/>
                <a:gd name="T8" fmla="*/ 1854 w 1854"/>
                <a:gd name="T9" fmla="*/ 1858 h 1858"/>
              </a:gdLst>
              <a:ahLst/>
              <a:cxnLst>
                <a:cxn ang="0">
                  <a:pos x="T0" y="T1"/>
                </a:cxn>
                <a:cxn ang="0">
                  <a:pos x="T2" y="T3"/>
                </a:cxn>
                <a:cxn ang="0">
                  <a:pos x="T4" y="T5"/>
                </a:cxn>
                <a:cxn ang="0">
                  <a:pos x="T6" y="T7"/>
                </a:cxn>
                <a:cxn ang="0">
                  <a:pos x="T8" y="T9"/>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919557" name="Freeform 5"/>
            <p:cNvSpPr>
              <a:spLocks/>
            </p:cNvSpPr>
            <p:nvPr/>
          </p:nvSpPr>
          <p:spPr bwMode="ltGray">
            <a:xfrm>
              <a:off x="0" y="2735"/>
              <a:ext cx="1745" cy="1577"/>
            </a:xfrm>
            <a:custGeom>
              <a:avLst/>
              <a:gdLst>
                <a:gd name="T0" fmla="*/ 1640 w 1745"/>
                <a:gd name="T1" fmla="*/ 1377 h 1577"/>
                <a:gd name="T2" fmla="*/ 1692 w 1745"/>
                <a:gd name="T3" fmla="*/ 1479 h 1577"/>
                <a:gd name="T4" fmla="*/ 1732 w 1745"/>
                <a:gd name="T5" fmla="*/ 1577 h 1577"/>
                <a:gd name="T6" fmla="*/ 1745 w 1745"/>
                <a:gd name="T7" fmla="*/ 1577 h 1577"/>
                <a:gd name="T8" fmla="*/ 1703 w 1745"/>
                <a:gd name="T9" fmla="*/ 1469 h 1577"/>
                <a:gd name="T10" fmla="*/ 1649 w 1745"/>
                <a:gd name="T11" fmla="*/ 1367 h 1577"/>
                <a:gd name="T12" fmla="*/ 1535 w 1745"/>
                <a:gd name="T13" fmla="*/ 1157 h 1577"/>
                <a:gd name="T14" fmla="*/ 1395 w 1745"/>
                <a:gd name="T15" fmla="*/ 951 h 1577"/>
                <a:gd name="T16" fmla="*/ 1236 w 1745"/>
                <a:gd name="T17" fmla="*/ 756 h 1577"/>
                <a:gd name="T18" fmla="*/ 1061 w 1745"/>
                <a:gd name="T19" fmla="*/ 582 h 1577"/>
                <a:gd name="T20" fmla="*/ 876 w 1745"/>
                <a:gd name="T21" fmla="*/ 426 h 1577"/>
                <a:gd name="T22" fmla="*/ 672 w 1745"/>
                <a:gd name="T23" fmla="*/ 294 h 1577"/>
                <a:gd name="T24" fmla="*/ 455 w 1745"/>
                <a:gd name="T25" fmla="*/ 174 h 1577"/>
                <a:gd name="T26" fmla="*/ 234 w 1745"/>
                <a:gd name="T27" fmla="*/ 78 h 1577"/>
                <a:gd name="T28" fmla="*/ 0 w 1745"/>
                <a:gd name="T29" fmla="*/ 0 h 1577"/>
                <a:gd name="T30" fmla="*/ 0 w 1745"/>
                <a:gd name="T31" fmla="*/ 12 h 1577"/>
                <a:gd name="T32" fmla="*/ 222 w 1745"/>
                <a:gd name="T33" fmla="*/ 89 h 1577"/>
                <a:gd name="T34" fmla="*/ 446 w 1745"/>
                <a:gd name="T35" fmla="*/ 185 h 1577"/>
                <a:gd name="T36" fmla="*/ 662 w 1745"/>
                <a:gd name="T37" fmla="*/ 305 h 1577"/>
                <a:gd name="T38" fmla="*/ 866 w 1745"/>
                <a:gd name="T39" fmla="*/ 437 h 1577"/>
                <a:gd name="T40" fmla="*/ 1052 w 1745"/>
                <a:gd name="T41" fmla="*/ 593 h 1577"/>
                <a:gd name="T42" fmla="*/ 1226 w 1745"/>
                <a:gd name="T43" fmla="*/ 767 h 1577"/>
                <a:gd name="T44" fmla="*/ 1385 w 1745"/>
                <a:gd name="T45" fmla="*/ 960 h 1577"/>
                <a:gd name="T46" fmla="*/ 1526 w 1745"/>
                <a:gd name="T47" fmla="*/ 1167 h 1577"/>
                <a:gd name="T48" fmla="*/ 1640 w 1745"/>
                <a:gd name="T49" fmla="*/ 1377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919558" name="Freeform 6"/>
            <p:cNvSpPr>
              <a:spLocks/>
            </p:cNvSpPr>
            <p:nvPr/>
          </p:nvSpPr>
          <p:spPr bwMode="ltGray">
            <a:xfrm>
              <a:off x="0" y="2544"/>
              <a:ext cx="1745" cy="1768"/>
            </a:xfrm>
            <a:custGeom>
              <a:avLst/>
              <a:gdLst>
                <a:gd name="T0" fmla="*/ 0 w 1745"/>
                <a:gd name="T1" fmla="*/ 0 h 1768"/>
                <a:gd name="T2" fmla="*/ 0 w 1745"/>
                <a:gd name="T3" fmla="*/ 12 h 1768"/>
                <a:gd name="T4" fmla="*/ 210 w 1745"/>
                <a:gd name="T5" fmla="*/ 88 h 1768"/>
                <a:gd name="T6" fmla="*/ 426 w 1745"/>
                <a:gd name="T7" fmla="*/ 190 h 1768"/>
                <a:gd name="T8" fmla="*/ 630 w 1745"/>
                <a:gd name="T9" fmla="*/ 304 h 1768"/>
                <a:gd name="T10" fmla="*/ 818 w 1745"/>
                <a:gd name="T11" fmla="*/ 442 h 1768"/>
                <a:gd name="T12" fmla="*/ 998 w 1745"/>
                <a:gd name="T13" fmla="*/ 592 h 1768"/>
                <a:gd name="T14" fmla="*/ 1164 w 1745"/>
                <a:gd name="T15" fmla="*/ 766 h 1768"/>
                <a:gd name="T16" fmla="*/ 1310 w 1745"/>
                <a:gd name="T17" fmla="*/ 942 h 1768"/>
                <a:gd name="T18" fmla="*/ 1454 w 1745"/>
                <a:gd name="T19" fmla="*/ 1146 h 1768"/>
                <a:gd name="T20" fmla="*/ 1536 w 1745"/>
                <a:gd name="T21" fmla="*/ 1298 h 1768"/>
                <a:gd name="T22" fmla="*/ 1614 w 1745"/>
                <a:gd name="T23" fmla="*/ 1456 h 1768"/>
                <a:gd name="T24" fmla="*/ 1682 w 1745"/>
                <a:gd name="T25" fmla="*/ 1616 h 1768"/>
                <a:gd name="T26" fmla="*/ 1733 w 1745"/>
                <a:gd name="T27" fmla="*/ 1768 h 1768"/>
                <a:gd name="T28" fmla="*/ 1745 w 1745"/>
                <a:gd name="T29" fmla="*/ 1768 h 1768"/>
                <a:gd name="T30" fmla="*/ 1691 w 1745"/>
                <a:gd name="T31" fmla="*/ 1606 h 1768"/>
                <a:gd name="T32" fmla="*/ 1623 w 1745"/>
                <a:gd name="T33" fmla="*/ 1445 h 1768"/>
                <a:gd name="T34" fmla="*/ 1547 w 1745"/>
                <a:gd name="T35" fmla="*/ 1288 h 1768"/>
                <a:gd name="T36" fmla="*/ 1463 w 1745"/>
                <a:gd name="T37" fmla="*/ 1136 h 1768"/>
                <a:gd name="T38" fmla="*/ 1320 w 1745"/>
                <a:gd name="T39" fmla="*/ 932 h 1768"/>
                <a:gd name="T40" fmla="*/ 1173 w 1745"/>
                <a:gd name="T41" fmla="*/ 755 h 1768"/>
                <a:gd name="T42" fmla="*/ 1008 w 1745"/>
                <a:gd name="T43" fmla="*/ 581 h 1768"/>
                <a:gd name="T44" fmla="*/ 827 w 1745"/>
                <a:gd name="T45" fmla="*/ 431 h 1768"/>
                <a:gd name="T46" fmla="*/ 642 w 1745"/>
                <a:gd name="T47" fmla="*/ 293 h 1768"/>
                <a:gd name="T48" fmla="*/ 437 w 1745"/>
                <a:gd name="T49" fmla="*/ 179 h 1768"/>
                <a:gd name="T50" fmla="*/ 222 w 1745"/>
                <a:gd name="T51" fmla="*/ 78 h 1768"/>
                <a:gd name="T52" fmla="*/ 0 w 1745"/>
                <a:gd name="T53" fmla="*/ 0 h 1768"/>
                <a:gd name="T54" fmla="*/ 0 w 1745"/>
                <a:gd name="T55" fmla="*/ 0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2060"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2061"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2062"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grpSp>
      <p:sp>
        <p:nvSpPr>
          <p:cNvPr id="919562" name="Rectangle 10"/>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altLang="en-US" smtClean="0"/>
              <a:t>Click to edit Master title style</a:t>
            </a:r>
          </a:p>
        </p:txBody>
      </p:sp>
      <p:sp>
        <p:nvSpPr>
          <p:cNvPr id="919563" name="Rectangle 11"/>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919564" name="Rectangle 12"/>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000" smtClean="0">
                <a:effectLst>
                  <a:outerShdw blurRad="38100" dist="38100" dir="2700000" algn="tl">
                    <a:srgbClr val="010199"/>
                  </a:outerShdw>
                </a:effectLst>
              </a:defRPr>
            </a:lvl1pPr>
          </a:lstStyle>
          <a:p>
            <a:pPr>
              <a:defRPr/>
            </a:pPr>
            <a:endParaRPr lang="en-US" altLang="en-US"/>
          </a:p>
        </p:txBody>
      </p:sp>
      <p:sp>
        <p:nvSpPr>
          <p:cNvPr id="919565" name="Rectangle 13"/>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smtClean="0">
                <a:effectLst>
                  <a:outerShdw blurRad="38100" dist="38100" dir="2700000" algn="tl">
                    <a:srgbClr val="010199"/>
                  </a:outerShdw>
                </a:effectLst>
              </a:defRPr>
            </a:lvl1pPr>
          </a:lstStyle>
          <a:p>
            <a:pPr>
              <a:defRPr/>
            </a:pPr>
            <a:endParaRPr lang="en-US" altLang="en-US"/>
          </a:p>
        </p:txBody>
      </p:sp>
      <p:sp>
        <p:nvSpPr>
          <p:cNvPr id="919566" name="Rectangle 14"/>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smtClean="0">
                <a:effectLst>
                  <a:outerShdw blurRad="38100" dist="38100" dir="2700000" algn="tl">
                    <a:srgbClr val="010199"/>
                  </a:outerShdw>
                </a:effectLst>
              </a:defRPr>
            </a:lvl1pPr>
          </a:lstStyle>
          <a:p>
            <a:pPr>
              <a:defRPr/>
            </a:pPr>
            <a:fld id="{35E09C34-3E5D-4CC6-9ADD-1A7259389050}"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729"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2"/>
          </a:solidFill>
          <a:effectLst>
            <a:outerShdw blurRad="38100" dist="38100" dir="2700000" algn="tl">
              <a:srgbClr val="FFFFFF"/>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9pPr>
    </p:titleStyle>
    <p:bodyStyle>
      <a:lvl1pPr marL="342900" indent="-342900" algn="l" rtl="0" eaLnBrk="0" fontAlgn="base" hangingPunct="0">
        <a:spcBef>
          <a:spcPct val="20000"/>
        </a:spcBef>
        <a:spcAft>
          <a:spcPct val="0"/>
        </a:spcAft>
        <a:buClr>
          <a:schemeClr val="hlink"/>
        </a:buClr>
        <a:buSzPct val="75000"/>
        <a:buFont typeface="Wingdings" panose="05000000000000000000" pitchFamily="2" charset="2"/>
        <a:buChar char="l"/>
        <a:defRPr sz="3200" kern="1200">
          <a:solidFill>
            <a:schemeClr val="tx1"/>
          </a:solidFill>
          <a:effectLst>
            <a:outerShdw blurRad="38100" dist="38100" dir="2700000" algn="tl">
              <a:srgbClr val="010199"/>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l"/>
        <a:defRPr sz="2800" kern="1200">
          <a:solidFill>
            <a:schemeClr val="tx1"/>
          </a:solidFill>
          <a:effectLst>
            <a:outerShdw blurRad="38100" dist="38100" dir="2700000" algn="tl">
              <a:srgbClr val="010199"/>
            </a:outerShdw>
          </a:effectLst>
          <a:latin typeface="+mn-lt"/>
          <a:ea typeface="+mn-ea"/>
          <a:cs typeface="+mn-cs"/>
        </a:defRPr>
      </a:lvl2pPr>
      <a:lvl3pPr marL="1143000" indent="-228600" algn="l" rtl="0" eaLnBrk="0" fontAlgn="base" hangingPunct="0">
        <a:spcBef>
          <a:spcPct val="20000"/>
        </a:spcBef>
        <a:spcAft>
          <a:spcPct val="0"/>
        </a:spcAft>
        <a:buClr>
          <a:schemeClr val="accent2"/>
        </a:buClr>
        <a:buSzPct val="75000"/>
        <a:buFont typeface="Wingdings" panose="05000000000000000000" pitchFamily="2" charset="2"/>
        <a:buChar char="l"/>
        <a:defRPr sz="2400" kern="1200">
          <a:solidFill>
            <a:schemeClr val="tx1"/>
          </a:solidFill>
          <a:effectLst>
            <a:outerShdw blurRad="38100" dist="38100" dir="2700000" algn="tl">
              <a:srgbClr val="010199"/>
            </a:outerShdw>
          </a:effectLst>
          <a:latin typeface="+mn-lt"/>
          <a:ea typeface="+mn-ea"/>
          <a:cs typeface="+mn-cs"/>
        </a:defRPr>
      </a:lvl3pPr>
      <a:lvl4pPr marL="1600200" indent="-228600" algn="l" rtl="0" eaLnBrk="0" fontAlgn="base" hangingPunct="0">
        <a:spcBef>
          <a:spcPct val="20000"/>
        </a:spcBef>
        <a:spcAft>
          <a:spcPct val="0"/>
        </a:spcAft>
        <a:buClr>
          <a:schemeClr val="folHlink"/>
        </a:buClr>
        <a:buSzPct val="75000"/>
        <a:buFont typeface="Wingdings" panose="05000000000000000000" pitchFamily="2" charset="2"/>
        <a:buChar char="l"/>
        <a:defRPr sz="2000" kern="1200">
          <a:solidFill>
            <a:schemeClr val="tx1"/>
          </a:solidFill>
          <a:effectLst>
            <a:outerShdw blurRad="38100" dist="38100" dir="2700000" algn="tl">
              <a:srgbClr val="010199"/>
            </a:outerShdw>
          </a:effectLst>
          <a:latin typeface="+mn-lt"/>
          <a:ea typeface="+mn-ea"/>
          <a:cs typeface="+mn-cs"/>
        </a:defRPr>
      </a:lvl4pPr>
      <a:lvl5pPr marL="2057400" indent="-228600" algn="l" rtl="0" eaLnBrk="0" fontAlgn="base" hangingPunct="0">
        <a:spcBef>
          <a:spcPct val="20000"/>
        </a:spcBef>
        <a:spcAft>
          <a:spcPct val="0"/>
        </a:spcAft>
        <a:buClr>
          <a:schemeClr val="tx1"/>
        </a:buClr>
        <a:buSzPct val="75000"/>
        <a:buFont typeface="Wingdings" panose="05000000000000000000" pitchFamily="2" charset="2"/>
        <a:buChar char="l"/>
        <a:defRPr sz="2000" kern="1200">
          <a:solidFill>
            <a:schemeClr val="tx1"/>
          </a:solidFill>
          <a:effectLst>
            <a:outerShdw blurRad="38100" dist="38100" dir="2700000" algn="tl">
              <a:srgbClr val="010199"/>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58"/>
            </a:gs>
            <a:gs pos="100000">
              <a:schemeClr val="bg1"/>
            </a:gs>
          </a:gsLst>
          <a:lin ang="2700000" scaled="1"/>
        </a:gradFill>
        <a:effectLst/>
      </p:bgPr>
    </p:bg>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9144000" cy="6856413"/>
            <a:chOff x="0" y="0"/>
            <a:chExt cx="5760" cy="4319"/>
          </a:xfrm>
        </p:grpSpPr>
        <p:sp>
          <p:nvSpPr>
            <p:cNvPr id="943107" name="Freeform 3"/>
            <p:cNvSpPr>
              <a:spLocks/>
            </p:cNvSpPr>
            <p:nvPr/>
          </p:nvSpPr>
          <p:spPr bwMode="hidden">
            <a:xfrm>
              <a:off x="0" y="12"/>
              <a:ext cx="5758" cy="3273"/>
            </a:xfrm>
            <a:custGeom>
              <a:avLst/>
              <a:gdLst>
                <a:gd name="T0" fmla="*/ 3193 w 5740"/>
                <a:gd name="T1" fmla="*/ 1816 h 3273"/>
                <a:gd name="T2" fmla="*/ 0 w 5740"/>
                <a:gd name="T3" fmla="*/ 0 h 3273"/>
                <a:gd name="T4" fmla="*/ 0 w 5740"/>
                <a:gd name="T5" fmla="*/ 522 h 3273"/>
                <a:gd name="T6" fmla="*/ 3037 w 5740"/>
                <a:gd name="T7" fmla="*/ 1978 h 3273"/>
                <a:gd name="T8" fmla="*/ 5740 w 5740"/>
                <a:gd name="T9" fmla="*/ 3273 h 3273"/>
                <a:gd name="T10" fmla="*/ 5740 w 5740"/>
                <a:gd name="T11" fmla="*/ 3267 h 3273"/>
                <a:gd name="T12" fmla="*/ 3193 w 5740"/>
                <a:gd name="T13" fmla="*/ 1816 h 3273"/>
                <a:gd name="T14" fmla="*/ 3193 w 5740"/>
                <a:gd name="T15" fmla="*/ 1816 h 3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943108" name="Freeform 4"/>
            <p:cNvSpPr>
              <a:spLocks/>
            </p:cNvSpPr>
            <p:nvPr/>
          </p:nvSpPr>
          <p:spPr bwMode="hidden">
            <a:xfrm>
              <a:off x="149" y="0"/>
              <a:ext cx="5609" cy="3243"/>
            </a:xfrm>
            <a:custGeom>
              <a:avLst/>
              <a:gdLst>
                <a:gd name="T0" fmla="*/ 3163 w 5591"/>
                <a:gd name="T1" fmla="*/ 1714 h 3243"/>
                <a:gd name="T2" fmla="*/ 431 w 5591"/>
                <a:gd name="T3" fmla="*/ 0 h 3243"/>
                <a:gd name="T4" fmla="*/ 0 w 5591"/>
                <a:gd name="T5" fmla="*/ 0 h 3243"/>
                <a:gd name="T6" fmla="*/ 3086 w 5591"/>
                <a:gd name="T7" fmla="*/ 1786 h 3243"/>
                <a:gd name="T8" fmla="*/ 5591 w 5591"/>
                <a:gd name="T9" fmla="*/ 3243 h 3243"/>
                <a:gd name="T10" fmla="*/ 5591 w 5591"/>
                <a:gd name="T11" fmla="*/ 3237 h 3243"/>
                <a:gd name="T12" fmla="*/ 3163 w 5591"/>
                <a:gd name="T13" fmla="*/ 1714 h 3243"/>
                <a:gd name="T14" fmla="*/ 3163 w 5591"/>
                <a:gd name="T15" fmla="*/ 1714 h 3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943109" name="Freeform 5"/>
            <p:cNvSpPr>
              <a:spLocks/>
            </p:cNvSpPr>
            <p:nvPr/>
          </p:nvSpPr>
          <p:spPr bwMode="hidden">
            <a:xfrm>
              <a:off x="0" y="3433"/>
              <a:ext cx="4038" cy="191"/>
            </a:xfrm>
            <a:custGeom>
              <a:avLst/>
              <a:gdLst>
                <a:gd name="T0" fmla="*/ 0 w 4042"/>
                <a:gd name="T1" fmla="*/ 156 h 192"/>
                <a:gd name="T2" fmla="*/ 4042 w 4042"/>
                <a:gd name="T3" fmla="*/ 192 h 192"/>
                <a:gd name="T4" fmla="*/ 4042 w 4042"/>
                <a:gd name="T5" fmla="*/ 144 h 192"/>
                <a:gd name="T6" fmla="*/ 0 w 4042"/>
                <a:gd name="T7" fmla="*/ 0 h 192"/>
                <a:gd name="T8" fmla="*/ 0 w 4042"/>
                <a:gd name="T9" fmla="*/ 156 h 192"/>
                <a:gd name="T10" fmla="*/ 0 w 4042"/>
                <a:gd name="T11" fmla="*/ 156 h 192"/>
              </a:gdLst>
              <a:ahLst/>
              <a:cxnLst>
                <a:cxn ang="0">
                  <a:pos x="T0" y="T1"/>
                </a:cxn>
                <a:cxn ang="0">
                  <a:pos x="T2" y="T3"/>
                </a:cxn>
                <a:cxn ang="0">
                  <a:pos x="T4" y="T5"/>
                </a:cxn>
                <a:cxn ang="0">
                  <a:pos x="T6" y="T7"/>
                </a:cxn>
                <a:cxn ang="0">
                  <a:pos x="T8" y="T9"/>
                </a:cxn>
                <a:cxn ang="0">
                  <a:pos x="T10" y="T11"/>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3083" name="Freeform 6"/>
            <p:cNvSpPr>
              <a:spLocks/>
            </p:cNvSpPr>
            <p:nvPr/>
          </p:nvSpPr>
          <p:spPr bwMode="hidden">
            <a:xfrm>
              <a:off x="4038" y="3577"/>
              <a:ext cx="1720" cy="65"/>
            </a:xfrm>
            <a:custGeom>
              <a:avLst/>
              <a:gdLst>
                <a:gd name="T0" fmla="*/ 1720 w 1722"/>
                <a:gd name="T1" fmla="*/ 65 h 66"/>
                <a:gd name="T2" fmla="*/ 1720 w 1722"/>
                <a:gd name="T3" fmla="*/ 59 h 66"/>
                <a:gd name="T4" fmla="*/ 0 w 1722"/>
                <a:gd name="T5" fmla="*/ 0 h 66"/>
                <a:gd name="T6" fmla="*/ 0 w 1722"/>
                <a:gd name="T7" fmla="*/ 47 h 66"/>
                <a:gd name="T8" fmla="*/ 1720 w 1722"/>
                <a:gd name="T9" fmla="*/ 65 h 66"/>
                <a:gd name="T10" fmla="*/ 1720 w 1722"/>
                <a:gd name="T11" fmla="*/ 65 h 6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22" h="66">
                  <a:moveTo>
                    <a:pt x="1722" y="66"/>
                  </a:moveTo>
                  <a:lnTo>
                    <a:pt x="1722" y="60"/>
                  </a:lnTo>
                  <a:lnTo>
                    <a:pt x="0" y="0"/>
                  </a:lnTo>
                  <a:lnTo>
                    <a:pt x="0" y="48"/>
                  </a:lnTo>
                  <a:lnTo>
                    <a:pt x="1722" y="66"/>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3111" name="Freeform 7"/>
            <p:cNvSpPr>
              <a:spLocks/>
            </p:cNvSpPr>
            <p:nvPr/>
          </p:nvSpPr>
          <p:spPr bwMode="hidden">
            <a:xfrm>
              <a:off x="0" y="3726"/>
              <a:ext cx="4784" cy="329"/>
            </a:xfrm>
            <a:custGeom>
              <a:avLst/>
              <a:gdLst>
                <a:gd name="T0" fmla="*/ 0 w 4789"/>
                <a:gd name="T1" fmla="*/ 329 h 329"/>
                <a:gd name="T2" fmla="*/ 4789 w 4789"/>
                <a:gd name="T3" fmla="*/ 77 h 329"/>
                <a:gd name="T4" fmla="*/ 4789 w 4789"/>
                <a:gd name="T5" fmla="*/ 0 h 329"/>
                <a:gd name="T6" fmla="*/ 0 w 4789"/>
                <a:gd name="T7" fmla="*/ 107 h 329"/>
                <a:gd name="T8" fmla="*/ 0 w 4789"/>
                <a:gd name="T9" fmla="*/ 329 h 329"/>
                <a:gd name="T10" fmla="*/ 0 w 4789"/>
                <a:gd name="T11" fmla="*/ 329 h 329"/>
              </a:gdLst>
              <a:ahLst/>
              <a:cxnLst>
                <a:cxn ang="0">
                  <a:pos x="T0" y="T1"/>
                </a:cxn>
                <a:cxn ang="0">
                  <a:pos x="T2" y="T3"/>
                </a:cxn>
                <a:cxn ang="0">
                  <a:pos x="T4" y="T5"/>
                </a:cxn>
                <a:cxn ang="0">
                  <a:pos x="T6" y="T7"/>
                </a:cxn>
                <a:cxn ang="0">
                  <a:pos x="T8" y="T9"/>
                </a:cxn>
                <a:cxn ang="0">
                  <a:pos x="T10" y="T11"/>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defRPr/>
              </a:pPr>
              <a:endParaRPr lang="en-US"/>
            </a:p>
          </p:txBody>
        </p:sp>
        <p:sp>
          <p:nvSpPr>
            <p:cNvPr id="3085" name="Freeform 8"/>
            <p:cNvSpPr>
              <a:spLocks/>
            </p:cNvSpPr>
            <p:nvPr/>
          </p:nvSpPr>
          <p:spPr bwMode="hidden">
            <a:xfrm>
              <a:off x="4784" y="3702"/>
              <a:ext cx="974" cy="101"/>
            </a:xfrm>
            <a:custGeom>
              <a:avLst/>
              <a:gdLst>
                <a:gd name="T0" fmla="*/ 974 w 975"/>
                <a:gd name="T1" fmla="*/ 48 h 101"/>
                <a:gd name="T2" fmla="*/ 974 w 975"/>
                <a:gd name="T3" fmla="*/ 0 h 101"/>
                <a:gd name="T4" fmla="*/ 0 w 975"/>
                <a:gd name="T5" fmla="*/ 24 h 101"/>
                <a:gd name="T6" fmla="*/ 0 w 975"/>
                <a:gd name="T7" fmla="*/ 101 h 101"/>
                <a:gd name="T8" fmla="*/ 974 w 975"/>
                <a:gd name="T9" fmla="*/ 48 h 101"/>
                <a:gd name="T10" fmla="*/ 974 w 975"/>
                <a:gd name="T11" fmla="*/ 48 h 1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75" h="101">
                  <a:moveTo>
                    <a:pt x="975" y="48"/>
                  </a:moveTo>
                  <a:lnTo>
                    <a:pt x="975" y="0"/>
                  </a:lnTo>
                  <a:lnTo>
                    <a:pt x="0" y="24"/>
                  </a:lnTo>
                  <a:lnTo>
                    <a:pt x="0" y="101"/>
                  </a:lnTo>
                  <a:lnTo>
                    <a:pt x="975" y="4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86" name="Freeform 9"/>
            <p:cNvSpPr>
              <a:spLocks/>
            </p:cNvSpPr>
            <p:nvPr/>
          </p:nvSpPr>
          <p:spPr bwMode="hidden">
            <a:xfrm>
              <a:off x="3619" y="3815"/>
              <a:ext cx="2139" cy="198"/>
            </a:xfrm>
            <a:custGeom>
              <a:avLst/>
              <a:gdLst>
                <a:gd name="T0" fmla="*/ 2139 w 2141"/>
                <a:gd name="T1" fmla="*/ 0 h 198"/>
                <a:gd name="T2" fmla="*/ 0 w 2141"/>
                <a:gd name="T3" fmla="*/ 156 h 198"/>
                <a:gd name="T4" fmla="*/ 0 w 2141"/>
                <a:gd name="T5" fmla="*/ 198 h 198"/>
                <a:gd name="T6" fmla="*/ 2139 w 2141"/>
                <a:gd name="T7" fmla="*/ 0 h 198"/>
                <a:gd name="T8" fmla="*/ 2139 w 2141"/>
                <a:gd name="T9" fmla="*/ 0 h 1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41" h="198">
                  <a:moveTo>
                    <a:pt x="2141" y="0"/>
                  </a:moveTo>
                  <a:lnTo>
                    <a:pt x="0" y="156"/>
                  </a:lnTo>
                  <a:lnTo>
                    <a:pt x="0" y="198"/>
                  </a:lnTo>
                  <a:lnTo>
                    <a:pt x="2141"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3114" name="Freeform 10"/>
            <p:cNvSpPr>
              <a:spLocks/>
            </p:cNvSpPr>
            <p:nvPr/>
          </p:nvSpPr>
          <p:spPr bwMode="hidden">
            <a:xfrm>
              <a:off x="0" y="3971"/>
              <a:ext cx="3619" cy="348"/>
            </a:xfrm>
            <a:custGeom>
              <a:avLst/>
              <a:gdLst>
                <a:gd name="T0" fmla="*/ 0 w 3623"/>
                <a:gd name="T1" fmla="*/ 348 h 348"/>
                <a:gd name="T2" fmla="*/ 311 w 3623"/>
                <a:gd name="T3" fmla="*/ 348 h 348"/>
                <a:gd name="T4" fmla="*/ 3623 w 3623"/>
                <a:gd name="T5" fmla="*/ 42 h 348"/>
                <a:gd name="T6" fmla="*/ 3623 w 3623"/>
                <a:gd name="T7" fmla="*/ 0 h 348"/>
                <a:gd name="T8" fmla="*/ 0 w 3623"/>
                <a:gd name="T9" fmla="*/ 264 h 348"/>
                <a:gd name="T10" fmla="*/ 0 w 3623"/>
                <a:gd name="T11" fmla="*/ 348 h 348"/>
                <a:gd name="T12" fmla="*/ 0 w 3623"/>
                <a:gd name="T13" fmla="*/ 348 h 348"/>
              </a:gdLst>
              <a:ahLst/>
              <a:cxnLst>
                <a:cxn ang="0">
                  <a:pos x="T0" y="T1"/>
                </a:cxn>
                <a:cxn ang="0">
                  <a:pos x="T2" y="T3"/>
                </a:cxn>
                <a:cxn ang="0">
                  <a:pos x="T4" y="T5"/>
                </a:cxn>
                <a:cxn ang="0">
                  <a:pos x="T6" y="T7"/>
                </a:cxn>
                <a:cxn ang="0">
                  <a:pos x="T8" y="T9"/>
                </a:cxn>
                <a:cxn ang="0">
                  <a:pos x="T10" y="T11"/>
                </a:cxn>
                <a:cxn ang="0">
                  <a:pos x="T12" y="T13"/>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3088" name="Freeform 11"/>
            <p:cNvSpPr>
              <a:spLocks/>
            </p:cNvSpPr>
            <p:nvPr/>
          </p:nvSpPr>
          <p:spPr bwMode="hidden">
            <a:xfrm>
              <a:off x="2097" y="4043"/>
              <a:ext cx="2514" cy="276"/>
            </a:xfrm>
            <a:custGeom>
              <a:avLst/>
              <a:gdLst>
                <a:gd name="T0" fmla="*/ 2179 w 2517"/>
                <a:gd name="T1" fmla="*/ 276 h 276"/>
                <a:gd name="T2" fmla="*/ 2514 w 2517"/>
                <a:gd name="T3" fmla="*/ 204 h 276"/>
                <a:gd name="T4" fmla="*/ 2257 w 2517"/>
                <a:gd name="T5" fmla="*/ 0 h 276"/>
                <a:gd name="T6" fmla="*/ 0 w 2517"/>
                <a:gd name="T7" fmla="*/ 276 h 276"/>
                <a:gd name="T8" fmla="*/ 2179 w 2517"/>
                <a:gd name="T9" fmla="*/ 276 h 276"/>
                <a:gd name="T10" fmla="*/ 2179 w 2517"/>
                <a:gd name="T11" fmla="*/ 276 h 27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7" h="276">
                  <a:moveTo>
                    <a:pt x="2182" y="276"/>
                  </a:moveTo>
                  <a:lnTo>
                    <a:pt x="2517" y="204"/>
                  </a:lnTo>
                  <a:lnTo>
                    <a:pt x="2260" y="0"/>
                  </a:lnTo>
                  <a:lnTo>
                    <a:pt x="0" y="276"/>
                  </a:lnTo>
                  <a:lnTo>
                    <a:pt x="2182" y="27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3116" name="Freeform 12"/>
            <p:cNvSpPr>
              <a:spLocks/>
            </p:cNvSpPr>
            <p:nvPr/>
          </p:nvSpPr>
          <p:spPr bwMode="hidden">
            <a:xfrm>
              <a:off x="4354" y="3869"/>
              <a:ext cx="1404" cy="378"/>
            </a:xfrm>
            <a:custGeom>
              <a:avLst/>
              <a:gdLst>
                <a:gd name="T0" fmla="*/ 1405 w 1405"/>
                <a:gd name="T1" fmla="*/ 126 h 378"/>
                <a:gd name="T2" fmla="*/ 1405 w 1405"/>
                <a:gd name="T3" fmla="*/ 0 h 378"/>
                <a:gd name="T4" fmla="*/ 0 w 1405"/>
                <a:gd name="T5" fmla="*/ 174 h 378"/>
                <a:gd name="T6" fmla="*/ 257 w 1405"/>
                <a:gd name="T7" fmla="*/ 378 h 378"/>
                <a:gd name="T8" fmla="*/ 1405 w 1405"/>
                <a:gd name="T9" fmla="*/ 126 h 378"/>
                <a:gd name="T10" fmla="*/ 1405 w 1405"/>
                <a:gd name="T11" fmla="*/ 126 h 378"/>
              </a:gdLst>
              <a:ahLst/>
              <a:cxnLst>
                <a:cxn ang="0">
                  <a:pos x="T0" y="T1"/>
                </a:cxn>
                <a:cxn ang="0">
                  <a:pos x="T2" y="T3"/>
                </a:cxn>
                <a:cxn ang="0">
                  <a:pos x="T4" y="T5"/>
                </a:cxn>
                <a:cxn ang="0">
                  <a:pos x="T6" y="T7"/>
                </a:cxn>
                <a:cxn ang="0">
                  <a:pos x="T8" y="T9"/>
                </a:cxn>
                <a:cxn ang="0">
                  <a:pos x="T10" y="T11"/>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3090" name="Freeform 13"/>
            <p:cNvSpPr>
              <a:spLocks/>
            </p:cNvSpPr>
            <p:nvPr/>
          </p:nvSpPr>
          <p:spPr bwMode="hidden">
            <a:xfrm>
              <a:off x="5030" y="3151"/>
              <a:ext cx="728" cy="240"/>
            </a:xfrm>
            <a:custGeom>
              <a:avLst/>
              <a:gdLst>
                <a:gd name="T0" fmla="*/ 728 w 729"/>
                <a:gd name="T1" fmla="*/ 240 h 240"/>
                <a:gd name="T2" fmla="*/ 0 w 729"/>
                <a:gd name="T3" fmla="*/ 0 h 240"/>
                <a:gd name="T4" fmla="*/ 0 w 729"/>
                <a:gd name="T5" fmla="*/ 6 h 240"/>
                <a:gd name="T6" fmla="*/ 728 w 729"/>
                <a:gd name="T7" fmla="*/ 240 h 240"/>
                <a:gd name="T8" fmla="*/ 728 w 729"/>
                <a:gd name="T9" fmla="*/ 240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29" h="240">
                  <a:moveTo>
                    <a:pt x="729" y="240"/>
                  </a:moveTo>
                  <a:lnTo>
                    <a:pt x="0" y="0"/>
                  </a:lnTo>
                  <a:lnTo>
                    <a:pt x="0" y="6"/>
                  </a:lnTo>
                  <a:lnTo>
                    <a:pt x="729" y="24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3118" name="Freeform 14"/>
            <p:cNvSpPr>
              <a:spLocks/>
            </p:cNvSpPr>
            <p:nvPr/>
          </p:nvSpPr>
          <p:spPr bwMode="hidden">
            <a:xfrm>
              <a:off x="0" y="1486"/>
              <a:ext cx="5030" cy="1671"/>
            </a:xfrm>
            <a:custGeom>
              <a:avLst/>
              <a:gdLst>
                <a:gd name="T0" fmla="*/ 0 w 5035"/>
                <a:gd name="T1" fmla="*/ 72 h 1672"/>
                <a:gd name="T2" fmla="*/ 5035 w 5035"/>
                <a:gd name="T3" fmla="*/ 1672 h 1672"/>
                <a:gd name="T4" fmla="*/ 5035 w 5035"/>
                <a:gd name="T5" fmla="*/ 1666 h 1672"/>
                <a:gd name="T6" fmla="*/ 0 w 5035"/>
                <a:gd name="T7" fmla="*/ 0 h 1672"/>
                <a:gd name="T8" fmla="*/ 0 w 5035"/>
                <a:gd name="T9" fmla="*/ 72 h 1672"/>
                <a:gd name="T10" fmla="*/ 0 w 5035"/>
                <a:gd name="T11" fmla="*/ 72 h 1672"/>
              </a:gdLst>
              <a:ahLst/>
              <a:cxnLst>
                <a:cxn ang="0">
                  <a:pos x="T0" y="T1"/>
                </a:cxn>
                <a:cxn ang="0">
                  <a:pos x="T2" y="T3"/>
                </a:cxn>
                <a:cxn ang="0">
                  <a:pos x="T4" y="T5"/>
                </a:cxn>
                <a:cxn ang="0">
                  <a:pos x="T6" y="T7"/>
                </a:cxn>
                <a:cxn ang="0">
                  <a:pos x="T8" y="T9"/>
                </a:cxn>
                <a:cxn ang="0">
                  <a:pos x="T10" y="T11"/>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3092" name="Freeform 15"/>
            <p:cNvSpPr>
              <a:spLocks/>
            </p:cNvSpPr>
            <p:nvPr/>
          </p:nvSpPr>
          <p:spPr bwMode="hidden">
            <a:xfrm>
              <a:off x="5030" y="3049"/>
              <a:ext cx="728" cy="318"/>
            </a:xfrm>
            <a:custGeom>
              <a:avLst/>
              <a:gdLst>
                <a:gd name="T0" fmla="*/ 728 w 729"/>
                <a:gd name="T1" fmla="*/ 318 h 318"/>
                <a:gd name="T2" fmla="*/ 728 w 729"/>
                <a:gd name="T3" fmla="*/ 312 h 318"/>
                <a:gd name="T4" fmla="*/ 0 w 729"/>
                <a:gd name="T5" fmla="*/ 0 h 318"/>
                <a:gd name="T6" fmla="*/ 0 w 729"/>
                <a:gd name="T7" fmla="*/ 54 h 318"/>
                <a:gd name="T8" fmla="*/ 728 w 729"/>
                <a:gd name="T9" fmla="*/ 318 h 318"/>
                <a:gd name="T10" fmla="*/ 728 w 729"/>
                <a:gd name="T11" fmla="*/ 318 h 31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9" h="318">
                  <a:moveTo>
                    <a:pt x="729" y="318"/>
                  </a:moveTo>
                  <a:lnTo>
                    <a:pt x="729" y="312"/>
                  </a:lnTo>
                  <a:lnTo>
                    <a:pt x="0" y="0"/>
                  </a:lnTo>
                  <a:lnTo>
                    <a:pt x="0" y="54"/>
                  </a:lnTo>
                  <a:lnTo>
                    <a:pt x="729" y="318"/>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3120" name="Freeform 16"/>
            <p:cNvSpPr>
              <a:spLocks/>
            </p:cNvSpPr>
            <p:nvPr/>
          </p:nvSpPr>
          <p:spPr bwMode="hidden">
            <a:xfrm>
              <a:off x="0" y="916"/>
              <a:ext cx="5030" cy="2187"/>
            </a:xfrm>
            <a:custGeom>
              <a:avLst/>
              <a:gdLst>
                <a:gd name="T0" fmla="*/ 0 w 5035"/>
                <a:gd name="T1" fmla="*/ 396 h 2188"/>
                <a:gd name="T2" fmla="*/ 5035 w 5035"/>
                <a:gd name="T3" fmla="*/ 2188 h 2188"/>
                <a:gd name="T4" fmla="*/ 5035 w 5035"/>
                <a:gd name="T5" fmla="*/ 2134 h 2188"/>
                <a:gd name="T6" fmla="*/ 0 w 5035"/>
                <a:gd name="T7" fmla="*/ 0 h 2188"/>
                <a:gd name="T8" fmla="*/ 0 w 5035"/>
                <a:gd name="T9" fmla="*/ 396 h 2188"/>
                <a:gd name="T10" fmla="*/ 0 w 5035"/>
                <a:gd name="T11" fmla="*/ 396 h 2188"/>
              </a:gdLst>
              <a:ahLst/>
              <a:cxnLst>
                <a:cxn ang="0">
                  <a:pos x="T0" y="T1"/>
                </a:cxn>
                <a:cxn ang="0">
                  <a:pos x="T2" y="T3"/>
                </a:cxn>
                <a:cxn ang="0">
                  <a:pos x="T4" y="T5"/>
                </a:cxn>
                <a:cxn ang="0">
                  <a:pos x="T6" y="T7"/>
                </a:cxn>
                <a:cxn ang="0">
                  <a:pos x="T8" y="T9"/>
                </a:cxn>
                <a:cxn ang="0">
                  <a:pos x="T10" y="T11"/>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943121" name="Freeform 17"/>
            <p:cNvSpPr>
              <a:spLocks/>
            </p:cNvSpPr>
            <p:nvPr/>
          </p:nvSpPr>
          <p:spPr bwMode="hidden">
            <a:xfrm>
              <a:off x="2294" y="0"/>
              <a:ext cx="3159" cy="2725"/>
            </a:xfrm>
            <a:custGeom>
              <a:avLst/>
              <a:gdLst>
                <a:gd name="T0" fmla="*/ 0 w 3163"/>
                <a:gd name="T1" fmla="*/ 0 h 2727"/>
                <a:gd name="T2" fmla="*/ 3145 w 3163"/>
                <a:gd name="T3" fmla="*/ 2727 h 2727"/>
                <a:gd name="T4" fmla="*/ 3163 w 3163"/>
                <a:gd name="T5" fmla="*/ 2704 h 2727"/>
                <a:gd name="T6" fmla="*/ 102 w 3163"/>
                <a:gd name="T7" fmla="*/ 0 h 2727"/>
                <a:gd name="T8" fmla="*/ 0 w 3163"/>
                <a:gd name="T9" fmla="*/ 0 h 2727"/>
                <a:gd name="T10" fmla="*/ 0 w 3163"/>
                <a:gd name="T11" fmla="*/ 0 h 2727"/>
              </a:gdLst>
              <a:ahLst/>
              <a:cxnLst>
                <a:cxn ang="0">
                  <a:pos x="T0" y="T1"/>
                </a:cxn>
                <a:cxn ang="0">
                  <a:pos x="T2" y="T3"/>
                </a:cxn>
                <a:cxn ang="0">
                  <a:pos x="T4" y="T5"/>
                </a:cxn>
                <a:cxn ang="0">
                  <a:pos x="T6" y="T7"/>
                </a:cxn>
                <a:cxn ang="0">
                  <a:pos x="T8" y="T9"/>
                </a:cxn>
                <a:cxn ang="0">
                  <a:pos x="T10" y="T11"/>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943122" name="Freeform 18"/>
            <p:cNvSpPr>
              <a:spLocks/>
            </p:cNvSpPr>
            <p:nvPr/>
          </p:nvSpPr>
          <p:spPr bwMode="hidden">
            <a:xfrm>
              <a:off x="5435" y="2702"/>
              <a:ext cx="323" cy="299"/>
            </a:xfrm>
            <a:custGeom>
              <a:avLst/>
              <a:gdLst>
                <a:gd name="T0" fmla="*/ 323 w 323"/>
                <a:gd name="T1" fmla="*/ 299 h 299"/>
                <a:gd name="T2" fmla="*/ 323 w 323"/>
                <a:gd name="T3" fmla="*/ 263 h 299"/>
                <a:gd name="T4" fmla="*/ 18 w 323"/>
                <a:gd name="T5" fmla="*/ 0 h 299"/>
                <a:gd name="T6" fmla="*/ 0 w 323"/>
                <a:gd name="T7" fmla="*/ 23 h 299"/>
                <a:gd name="T8" fmla="*/ 323 w 323"/>
                <a:gd name="T9" fmla="*/ 299 h 299"/>
                <a:gd name="T10" fmla="*/ 323 w 323"/>
                <a:gd name="T11" fmla="*/ 299 h 299"/>
              </a:gdLst>
              <a:ahLst/>
              <a:cxnLst>
                <a:cxn ang="0">
                  <a:pos x="T0" y="T1"/>
                </a:cxn>
                <a:cxn ang="0">
                  <a:pos x="T2" y="T3"/>
                </a:cxn>
                <a:cxn ang="0">
                  <a:pos x="T4" y="T5"/>
                </a:cxn>
                <a:cxn ang="0">
                  <a:pos x="T6" y="T7"/>
                </a:cxn>
                <a:cxn ang="0">
                  <a:pos x="T8" y="T9"/>
                </a:cxn>
                <a:cxn ang="0">
                  <a:pos x="T10" y="T11"/>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3096" name="Freeform 19"/>
            <p:cNvSpPr>
              <a:spLocks/>
            </p:cNvSpPr>
            <p:nvPr/>
          </p:nvSpPr>
          <p:spPr bwMode="hidden">
            <a:xfrm>
              <a:off x="5477" y="2588"/>
              <a:ext cx="281" cy="335"/>
            </a:xfrm>
            <a:custGeom>
              <a:avLst/>
              <a:gdLst>
                <a:gd name="T0" fmla="*/ 281 w 281"/>
                <a:gd name="T1" fmla="*/ 335 h 335"/>
                <a:gd name="T2" fmla="*/ 281 w 281"/>
                <a:gd name="T3" fmla="*/ 173 h 335"/>
                <a:gd name="T4" fmla="*/ 96 w 281"/>
                <a:gd name="T5" fmla="*/ 0 h 335"/>
                <a:gd name="T6" fmla="*/ 0 w 281"/>
                <a:gd name="T7" fmla="*/ 90 h 335"/>
                <a:gd name="T8" fmla="*/ 281 w 281"/>
                <a:gd name="T9" fmla="*/ 335 h 335"/>
                <a:gd name="T10" fmla="*/ 281 w 281"/>
                <a:gd name="T11" fmla="*/ 335 h 33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81" h="335">
                  <a:moveTo>
                    <a:pt x="281" y="335"/>
                  </a:moveTo>
                  <a:lnTo>
                    <a:pt x="281" y="173"/>
                  </a:lnTo>
                  <a:lnTo>
                    <a:pt x="96" y="0"/>
                  </a:lnTo>
                  <a:lnTo>
                    <a:pt x="0" y="90"/>
                  </a:lnTo>
                  <a:lnTo>
                    <a:pt x="281" y="33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3124" name="Freeform 20"/>
            <p:cNvSpPr>
              <a:spLocks/>
            </p:cNvSpPr>
            <p:nvPr/>
          </p:nvSpPr>
          <p:spPr bwMode="hidden">
            <a:xfrm>
              <a:off x="2454" y="0"/>
              <a:ext cx="3119" cy="2678"/>
            </a:xfrm>
            <a:custGeom>
              <a:avLst/>
              <a:gdLst>
                <a:gd name="T0" fmla="*/ 0 w 3122"/>
                <a:gd name="T1" fmla="*/ 0 h 2680"/>
                <a:gd name="T2" fmla="*/ 3026 w 3122"/>
                <a:gd name="T3" fmla="*/ 2680 h 2680"/>
                <a:gd name="T4" fmla="*/ 3122 w 3122"/>
                <a:gd name="T5" fmla="*/ 2590 h 2680"/>
                <a:gd name="T6" fmla="*/ 383 w 3122"/>
                <a:gd name="T7" fmla="*/ 0 h 2680"/>
                <a:gd name="T8" fmla="*/ 0 w 3122"/>
                <a:gd name="T9" fmla="*/ 0 h 2680"/>
                <a:gd name="T10" fmla="*/ 0 w 3122"/>
                <a:gd name="T11" fmla="*/ 0 h 2680"/>
              </a:gdLst>
              <a:ahLst/>
              <a:cxnLst>
                <a:cxn ang="0">
                  <a:pos x="T0" y="T1"/>
                </a:cxn>
                <a:cxn ang="0">
                  <a:pos x="T2" y="T3"/>
                </a:cxn>
                <a:cxn ang="0">
                  <a:pos x="T4" y="T5"/>
                </a:cxn>
                <a:cxn ang="0">
                  <a:pos x="T6" y="T7"/>
                </a:cxn>
                <a:cxn ang="0">
                  <a:pos x="T8" y="T9"/>
                </a:cxn>
                <a:cxn ang="0">
                  <a:pos x="T10" y="T11"/>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3098" name="Freeform 21"/>
            <p:cNvSpPr>
              <a:spLocks/>
            </p:cNvSpPr>
            <p:nvPr/>
          </p:nvSpPr>
          <p:spPr bwMode="hidden">
            <a:xfrm>
              <a:off x="5626" y="2534"/>
              <a:ext cx="132" cy="132"/>
            </a:xfrm>
            <a:custGeom>
              <a:avLst/>
              <a:gdLst>
                <a:gd name="T0" fmla="*/ 132 w 132"/>
                <a:gd name="T1" fmla="*/ 132 h 132"/>
                <a:gd name="T2" fmla="*/ 0 w 132"/>
                <a:gd name="T3" fmla="*/ 0 h 132"/>
                <a:gd name="T4" fmla="*/ 0 w 132"/>
                <a:gd name="T5" fmla="*/ 0 h 132"/>
                <a:gd name="T6" fmla="*/ 132 w 132"/>
                <a:gd name="T7" fmla="*/ 132 h 132"/>
                <a:gd name="T8" fmla="*/ 132 w 132"/>
                <a:gd name="T9" fmla="*/ 132 h 1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2" h="132">
                  <a:moveTo>
                    <a:pt x="132" y="132"/>
                  </a:moveTo>
                  <a:lnTo>
                    <a:pt x="0" y="0"/>
                  </a:lnTo>
                  <a:lnTo>
                    <a:pt x="132" y="132"/>
                  </a:lnTo>
                  <a:close/>
                </a:path>
              </a:pathLst>
            </a:custGeom>
            <a:solidFill>
              <a:srgbClr val="FF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3126" name="Freeform 22"/>
            <p:cNvSpPr>
              <a:spLocks/>
            </p:cNvSpPr>
            <p:nvPr/>
          </p:nvSpPr>
          <p:spPr bwMode="hidden">
            <a:xfrm>
              <a:off x="3112" y="0"/>
              <a:ext cx="2514" cy="2534"/>
            </a:xfrm>
            <a:custGeom>
              <a:avLst/>
              <a:gdLst>
                <a:gd name="T0" fmla="*/ 0 w 2517"/>
                <a:gd name="T1" fmla="*/ 0 h 2536"/>
                <a:gd name="T2" fmla="*/ 2517 w 2517"/>
                <a:gd name="T3" fmla="*/ 2536 h 2536"/>
                <a:gd name="T4" fmla="*/ 2517 w 2517"/>
                <a:gd name="T5" fmla="*/ 2536 h 2536"/>
                <a:gd name="T6" fmla="*/ 66 w 2517"/>
                <a:gd name="T7" fmla="*/ 0 h 2536"/>
                <a:gd name="T8" fmla="*/ 0 w 2517"/>
                <a:gd name="T9" fmla="*/ 0 h 2536"/>
                <a:gd name="T10" fmla="*/ 0 w 2517"/>
                <a:gd name="T11" fmla="*/ 0 h 2536"/>
              </a:gdLst>
              <a:ahLst/>
              <a:cxnLst>
                <a:cxn ang="0">
                  <a:pos x="T0" y="T1"/>
                </a:cxn>
                <a:cxn ang="0">
                  <a:pos x="T2" y="T3"/>
                </a:cxn>
                <a:cxn ang="0">
                  <a:pos x="T4" y="T5"/>
                </a:cxn>
                <a:cxn ang="0">
                  <a:pos x="T6" y="T7"/>
                </a:cxn>
                <a:cxn ang="0">
                  <a:pos x="T8" y="T9"/>
                </a:cxn>
                <a:cxn ang="0">
                  <a:pos x="T10" y="T11"/>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943127" name="Freeform 23"/>
            <p:cNvSpPr>
              <a:spLocks/>
            </p:cNvSpPr>
            <p:nvPr/>
          </p:nvSpPr>
          <p:spPr bwMode="hidden">
            <a:xfrm>
              <a:off x="3488" y="0"/>
              <a:ext cx="2198" cy="2480"/>
            </a:xfrm>
            <a:custGeom>
              <a:avLst/>
              <a:gdLst>
                <a:gd name="T0" fmla="*/ 0 w 2200"/>
                <a:gd name="T1" fmla="*/ 0 h 2482"/>
                <a:gd name="T2" fmla="*/ 2188 w 2200"/>
                <a:gd name="T3" fmla="*/ 2482 h 2482"/>
                <a:gd name="T4" fmla="*/ 2200 w 2200"/>
                <a:gd name="T5" fmla="*/ 2476 h 2482"/>
                <a:gd name="T6" fmla="*/ 317 w 2200"/>
                <a:gd name="T7" fmla="*/ 0 h 2482"/>
                <a:gd name="T8" fmla="*/ 0 w 2200"/>
                <a:gd name="T9" fmla="*/ 0 h 2482"/>
                <a:gd name="T10" fmla="*/ 0 w 2200"/>
                <a:gd name="T11" fmla="*/ 0 h 2482"/>
              </a:gdLst>
              <a:ahLst/>
              <a:cxnLst>
                <a:cxn ang="0">
                  <a:pos x="T0" y="T1"/>
                </a:cxn>
                <a:cxn ang="0">
                  <a:pos x="T2" y="T3"/>
                </a:cxn>
                <a:cxn ang="0">
                  <a:pos x="T4" y="T5"/>
                </a:cxn>
                <a:cxn ang="0">
                  <a:pos x="T6" y="T7"/>
                </a:cxn>
                <a:cxn ang="0">
                  <a:pos x="T8" y="T9"/>
                </a:cxn>
                <a:cxn ang="0">
                  <a:pos x="T10" y="T11"/>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a:defRPr/>
              </a:pPr>
              <a:endParaRPr lang="en-US"/>
            </a:p>
          </p:txBody>
        </p:sp>
        <p:sp>
          <p:nvSpPr>
            <p:cNvPr id="943128" name="Freeform 24"/>
            <p:cNvSpPr>
              <a:spLocks/>
            </p:cNvSpPr>
            <p:nvPr/>
          </p:nvSpPr>
          <p:spPr bwMode="hidden">
            <a:xfrm>
              <a:off x="5674" y="2474"/>
              <a:ext cx="84" cy="96"/>
            </a:xfrm>
            <a:custGeom>
              <a:avLst/>
              <a:gdLst>
                <a:gd name="T0" fmla="*/ 84 w 84"/>
                <a:gd name="T1" fmla="*/ 96 h 96"/>
                <a:gd name="T2" fmla="*/ 84 w 84"/>
                <a:gd name="T3" fmla="*/ 90 h 96"/>
                <a:gd name="T4" fmla="*/ 12 w 84"/>
                <a:gd name="T5" fmla="*/ 0 h 96"/>
                <a:gd name="T6" fmla="*/ 0 w 84"/>
                <a:gd name="T7" fmla="*/ 6 h 96"/>
                <a:gd name="T8" fmla="*/ 84 w 84"/>
                <a:gd name="T9" fmla="*/ 96 h 96"/>
                <a:gd name="T10" fmla="*/ 84 w 84"/>
                <a:gd name="T11" fmla="*/ 96 h 96"/>
              </a:gdLst>
              <a:ahLst/>
              <a:cxnLst>
                <a:cxn ang="0">
                  <a:pos x="T0" y="T1"/>
                </a:cxn>
                <a:cxn ang="0">
                  <a:pos x="T2" y="T3"/>
                </a:cxn>
                <a:cxn ang="0">
                  <a:pos x="T4" y="T5"/>
                </a:cxn>
                <a:cxn ang="0">
                  <a:pos x="T6" y="T7"/>
                </a:cxn>
                <a:cxn ang="0">
                  <a:pos x="T8" y="T9"/>
                </a:cxn>
                <a:cxn ang="0">
                  <a:pos x="T10" y="T11"/>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3102" name="Freeform 25"/>
            <p:cNvSpPr>
              <a:spLocks/>
            </p:cNvSpPr>
            <p:nvPr/>
          </p:nvSpPr>
          <p:spPr bwMode="hidden">
            <a:xfrm>
              <a:off x="5603" y="850"/>
              <a:ext cx="155" cy="516"/>
            </a:xfrm>
            <a:custGeom>
              <a:avLst/>
              <a:gdLst>
                <a:gd name="T0" fmla="*/ 155 w 155"/>
                <a:gd name="T1" fmla="*/ 516 h 516"/>
                <a:gd name="T2" fmla="*/ 155 w 155"/>
                <a:gd name="T3" fmla="*/ 204 h 516"/>
                <a:gd name="T4" fmla="*/ 77 w 155"/>
                <a:gd name="T5" fmla="*/ 0 h 516"/>
                <a:gd name="T6" fmla="*/ 0 w 155"/>
                <a:gd name="T7" fmla="*/ 192 h 516"/>
                <a:gd name="T8" fmla="*/ 155 w 155"/>
                <a:gd name="T9" fmla="*/ 516 h 516"/>
                <a:gd name="T10" fmla="*/ 155 w 155"/>
                <a:gd name="T11" fmla="*/ 516 h 5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5" h="516">
                  <a:moveTo>
                    <a:pt x="155" y="516"/>
                  </a:moveTo>
                  <a:lnTo>
                    <a:pt x="155" y="204"/>
                  </a:lnTo>
                  <a:lnTo>
                    <a:pt x="77" y="0"/>
                  </a:lnTo>
                  <a:lnTo>
                    <a:pt x="0" y="192"/>
                  </a:lnTo>
                  <a:lnTo>
                    <a:pt x="155" y="51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3130" name="Freeform 26"/>
            <p:cNvSpPr>
              <a:spLocks/>
            </p:cNvSpPr>
            <p:nvPr/>
          </p:nvSpPr>
          <p:spPr bwMode="hidden">
            <a:xfrm>
              <a:off x="5107" y="0"/>
              <a:ext cx="573" cy="1042"/>
            </a:xfrm>
            <a:custGeom>
              <a:avLst/>
              <a:gdLst>
                <a:gd name="T0" fmla="*/ 0 w 574"/>
                <a:gd name="T1" fmla="*/ 0 h 1043"/>
                <a:gd name="T2" fmla="*/ 497 w 574"/>
                <a:gd name="T3" fmla="*/ 1043 h 1043"/>
                <a:gd name="T4" fmla="*/ 574 w 574"/>
                <a:gd name="T5" fmla="*/ 851 h 1043"/>
                <a:gd name="T6" fmla="*/ 251 w 574"/>
                <a:gd name="T7" fmla="*/ 0 h 1043"/>
                <a:gd name="T8" fmla="*/ 0 w 574"/>
                <a:gd name="T9" fmla="*/ 0 h 1043"/>
                <a:gd name="T10" fmla="*/ 0 w 574"/>
                <a:gd name="T11" fmla="*/ 0 h 1043"/>
              </a:gdLst>
              <a:ahLst/>
              <a:cxnLst>
                <a:cxn ang="0">
                  <a:pos x="T0" y="T1"/>
                </a:cxn>
                <a:cxn ang="0">
                  <a:pos x="T2" y="T3"/>
                </a:cxn>
                <a:cxn ang="0">
                  <a:pos x="T4" y="T5"/>
                </a:cxn>
                <a:cxn ang="0">
                  <a:pos x="T6" y="T7"/>
                </a:cxn>
                <a:cxn ang="0">
                  <a:pos x="T8" y="T9"/>
                </a:cxn>
                <a:cxn ang="0">
                  <a:pos x="T10" y="T11"/>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943131" name="Freeform 27"/>
            <p:cNvSpPr>
              <a:spLocks/>
            </p:cNvSpPr>
            <p:nvPr/>
          </p:nvSpPr>
          <p:spPr bwMode="hidden">
            <a:xfrm>
              <a:off x="5411" y="0"/>
              <a:ext cx="341" cy="796"/>
            </a:xfrm>
            <a:custGeom>
              <a:avLst/>
              <a:gdLst>
                <a:gd name="T0" fmla="*/ 144 w 341"/>
                <a:gd name="T1" fmla="*/ 0 h 797"/>
                <a:gd name="T2" fmla="*/ 0 w 341"/>
                <a:gd name="T3" fmla="*/ 0 h 797"/>
                <a:gd name="T4" fmla="*/ 287 w 341"/>
                <a:gd name="T5" fmla="*/ 797 h 797"/>
                <a:gd name="T6" fmla="*/ 341 w 341"/>
                <a:gd name="T7" fmla="*/ 653 h 797"/>
                <a:gd name="T8" fmla="*/ 144 w 341"/>
                <a:gd name="T9" fmla="*/ 0 h 797"/>
                <a:gd name="T10" fmla="*/ 144 w 341"/>
                <a:gd name="T11" fmla="*/ 0 h 797"/>
              </a:gdLst>
              <a:ahLst/>
              <a:cxnLst>
                <a:cxn ang="0">
                  <a:pos x="T0" y="T1"/>
                </a:cxn>
                <a:cxn ang="0">
                  <a:pos x="T2" y="T3"/>
                </a:cxn>
                <a:cxn ang="0">
                  <a:pos x="T4" y="T5"/>
                </a:cxn>
                <a:cxn ang="0">
                  <a:pos x="T6" y="T7"/>
                </a:cxn>
                <a:cxn ang="0">
                  <a:pos x="T8" y="T9"/>
                </a:cxn>
                <a:cxn ang="0">
                  <a:pos x="T10" y="T11"/>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3105" name="Freeform 28"/>
            <p:cNvSpPr>
              <a:spLocks/>
            </p:cNvSpPr>
            <p:nvPr/>
          </p:nvSpPr>
          <p:spPr bwMode="hidden">
            <a:xfrm>
              <a:off x="5698" y="653"/>
              <a:ext cx="60" cy="311"/>
            </a:xfrm>
            <a:custGeom>
              <a:avLst/>
              <a:gdLst>
                <a:gd name="T0" fmla="*/ 0 w 60"/>
                <a:gd name="T1" fmla="*/ 144 h 312"/>
                <a:gd name="T2" fmla="*/ 60 w 60"/>
                <a:gd name="T3" fmla="*/ 311 h 312"/>
                <a:gd name="T4" fmla="*/ 60 w 60"/>
                <a:gd name="T5" fmla="*/ 6 h 312"/>
                <a:gd name="T6" fmla="*/ 54 w 60"/>
                <a:gd name="T7" fmla="*/ 0 h 312"/>
                <a:gd name="T8" fmla="*/ 0 w 60"/>
                <a:gd name="T9" fmla="*/ 144 h 312"/>
                <a:gd name="T10" fmla="*/ 0 w 60"/>
                <a:gd name="T11" fmla="*/ 144 h 3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 h="312">
                  <a:moveTo>
                    <a:pt x="0" y="144"/>
                  </a:moveTo>
                  <a:lnTo>
                    <a:pt x="60" y="312"/>
                  </a:lnTo>
                  <a:lnTo>
                    <a:pt x="60" y="6"/>
                  </a:lnTo>
                  <a:lnTo>
                    <a:pt x="54" y="0"/>
                  </a:lnTo>
                  <a:lnTo>
                    <a:pt x="0" y="14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3133" name="Freeform 29"/>
            <p:cNvSpPr>
              <a:spLocks/>
            </p:cNvSpPr>
            <p:nvPr/>
          </p:nvSpPr>
          <p:spPr bwMode="hidden">
            <a:xfrm>
              <a:off x="2" y="1601"/>
              <a:ext cx="5752" cy="1864"/>
            </a:xfrm>
            <a:custGeom>
              <a:avLst/>
              <a:gdLst>
                <a:gd name="T0" fmla="*/ 0 w 5740"/>
                <a:gd name="T1" fmla="*/ 371 h 1864"/>
                <a:gd name="T2" fmla="*/ 5740 w 5740"/>
                <a:gd name="T3" fmla="*/ 1864 h 1864"/>
                <a:gd name="T4" fmla="*/ 5740 w 5740"/>
                <a:gd name="T5" fmla="*/ 1834 h 1864"/>
                <a:gd name="T6" fmla="*/ 0 w 5740"/>
                <a:gd name="T7" fmla="*/ 0 h 1864"/>
                <a:gd name="T8" fmla="*/ 0 w 5740"/>
                <a:gd name="T9" fmla="*/ 371 h 1864"/>
                <a:gd name="T10" fmla="*/ 0 w 5740"/>
                <a:gd name="T11" fmla="*/ 371 h 1864"/>
              </a:gdLst>
              <a:ahLst/>
              <a:cxnLst>
                <a:cxn ang="0">
                  <a:pos x="T0" y="T1"/>
                </a:cxn>
                <a:cxn ang="0">
                  <a:pos x="T2" y="T3"/>
                </a:cxn>
                <a:cxn ang="0">
                  <a:pos x="T4" y="T5"/>
                </a:cxn>
                <a:cxn ang="0">
                  <a:pos x="T6" y="T7"/>
                </a:cxn>
                <a:cxn ang="0">
                  <a:pos x="T8" y="T9"/>
                </a:cxn>
                <a:cxn ang="0">
                  <a:pos x="T10" y="T1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3107" name="Freeform 30"/>
            <p:cNvSpPr>
              <a:spLocks/>
            </p:cNvSpPr>
            <p:nvPr/>
          </p:nvSpPr>
          <p:spPr bwMode="hidden">
            <a:xfrm>
              <a:off x="5754" y="3483"/>
              <a:ext cx="6" cy="6"/>
            </a:xfrm>
            <a:custGeom>
              <a:avLst/>
              <a:gdLst>
                <a:gd name="T0" fmla="*/ 6 w 6"/>
                <a:gd name="T1" fmla="*/ 6 h 6"/>
                <a:gd name="T2" fmla="*/ 0 w 6"/>
                <a:gd name="T3" fmla="*/ 0 h 6"/>
                <a:gd name="T4" fmla="*/ 0 w 6"/>
                <a:gd name="T5" fmla="*/ 6 h 6"/>
                <a:gd name="T6" fmla="*/ 6 w 6"/>
                <a:gd name="T7" fmla="*/ 6 h 6"/>
                <a:gd name="T8" fmla="*/ 6 w 6"/>
                <a:gd name="T9" fmla="*/ 6 h 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6">
                  <a:moveTo>
                    <a:pt x="6" y="6"/>
                  </a:moveTo>
                  <a:lnTo>
                    <a:pt x="0" y="0"/>
                  </a:lnTo>
                  <a:lnTo>
                    <a:pt x="0" y="6"/>
                  </a:lnTo>
                  <a:lnTo>
                    <a:pt x="6" y="6"/>
                  </a:lnTo>
                  <a:close/>
                </a:path>
              </a:pathLst>
            </a:custGeom>
            <a:solidFill>
              <a:srgbClr val="18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3135" name="Freeform 31"/>
            <p:cNvSpPr>
              <a:spLocks/>
            </p:cNvSpPr>
            <p:nvPr/>
          </p:nvSpPr>
          <p:spPr bwMode="hidden">
            <a:xfrm>
              <a:off x="2" y="2152"/>
              <a:ext cx="5752" cy="1337"/>
            </a:xfrm>
            <a:custGeom>
              <a:avLst/>
              <a:gdLst>
                <a:gd name="T0" fmla="*/ 0 w 5740"/>
                <a:gd name="T1" fmla="*/ 366 h 1337"/>
                <a:gd name="T2" fmla="*/ 5740 w 5740"/>
                <a:gd name="T3" fmla="*/ 1337 h 1337"/>
                <a:gd name="T4" fmla="*/ 5740 w 5740"/>
                <a:gd name="T5" fmla="*/ 1331 h 1337"/>
                <a:gd name="T6" fmla="*/ 0 w 5740"/>
                <a:gd name="T7" fmla="*/ 0 h 1337"/>
                <a:gd name="T8" fmla="*/ 0 w 5740"/>
                <a:gd name="T9" fmla="*/ 366 h 1337"/>
                <a:gd name="T10" fmla="*/ 0 w 5740"/>
                <a:gd name="T11" fmla="*/ 366 h 1337"/>
              </a:gdLst>
              <a:ahLst/>
              <a:cxnLst>
                <a:cxn ang="0">
                  <a:pos x="T0" y="T1"/>
                </a:cxn>
                <a:cxn ang="0">
                  <a:pos x="T2" y="T3"/>
                </a:cxn>
                <a:cxn ang="0">
                  <a:pos x="T4" y="T5"/>
                </a:cxn>
                <a:cxn ang="0">
                  <a:pos x="T6" y="T7"/>
                </a:cxn>
                <a:cxn ang="0">
                  <a:pos x="T8" y="T9"/>
                </a:cxn>
                <a:cxn ang="0">
                  <a:pos x="T10" y="T11"/>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943136" name="Freeform 32"/>
            <p:cNvSpPr>
              <a:spLocks/>
            </p:cNvSpPr>
            <p:nvPr/>
          </p:nvSpPr>
          <p:spPr bwMode="hidden">
            <a:xfrm>
              <a:off x="2" y="3177"/>
              <a:ext cx="5752" cy="414"/>
            </a:xfrm>
            <a:custGeom>
              <a:avLst/>
              <a:gdLst>
                <a:gd name="T0" fmla="*/ 0 w 5740"/>
                <a:gd name="T1" fmla="*/ 48 h 414"/>
                <a:gd name="T2" fmla="*/ 5740 w 5740"/>
                <a:gd name="T3" fmla="*/ 414 h 414"/>
                <a:gd name="T4" fmla="*/ 5740 w 5740"/>
                <a:gd name="T5" fmla="*/ 402 h 414"/>
                <a:gd name="T6" fmla="*/ 0 w 5740"/>
                <a:gd name="T7" fmla="*/ 0 h 414"/>
                <a:gd name="T8" fmla="*/ 0 w 5740"/>
                <a:gd name="T9" fmla="*/ 48 h 414"/>
                <a:gd name="T10" fmla="*/ 0 w 5740"/>
                <a:gd name="T11" fmla="*/ 48 h 414"/>
              </a:gdLst>
              <a:ahLst/>
              <a:cxnLst>
                <a:cxn ang="0">
                  <a:pos x="T0" y="T1"/>
                </a:cxn>
                <a:cxn ang="0">
                  <a:pos x="T2" y="T3"/>
                </a:cxn>
                <a:cxn ang="0">
                  <a:pos x="T4" y="T5"/>
                </a:cxn>
                <a:cxn ang="0">
                  <a:pos x="T6" y="T7"/>
                </a:cxn>
                <a:cxn ang="0">
                  <a:pos x="T8" y="T9"/>
                </a:cxn>
                <a:cxn ang="0">
                  <a:pos x="T10" y="T11"/>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943137" name="Freeform 33"/>
            <p:cNvSpPr>
              <a:spLocks/>
            </p:cNvSpPr>
            <p:nvPr/>
          </p:nvSpPr>
          <p:spPr bwMode="hidden">
            <a:xfrm>
              <a:off x="1297" y="0"/>
              <a:ext cx="4457" cy="3177"/>
            </a:xfrm>
            <a:custGeom>
              <a:avLst/>
              <a:gdLst>
                <a:gd name="T0" fmla="*/ 0 w 4448"/>
                <a:gd name="T1" fmla="*/ 0 h 3177"/>
                <a:gd name="T2" fmla="*/ 4448 w 4448"/>
                <a:gd name="T3" fmla="*/ 3177 h 3177"/>
                <a:gd name="T4" fmla="*/ 4448 w 4448"/>
                <a:gd name="T5" fmla="*/ 3153 h 3177"/>
                <a:gd name="T6" fmla="*/ 125 w 4448"/>
                <a:gd name="T7" fmla="*/ 0 h 3177"/>
                <a:gd name="T8" fmla="*/ 0 w 4448"/>
                <a:gd name="T9" fmla="*/ 0 h 3177"/>
                <a:gd name="T10" fmla="*/ 0 w 4448"/>
                <a:gd name="T11" fmla="*/ 0 h 3177"/>
              </a:gdLst>
              <a:ahLst/>
              <a:cxnLst>
                <a:cxn ang="0">
                  <a:pos x="T0" y="T1"/>
                </a:cxn>
                <a:cxn ang="0">
                  <a:pos x="T2" y="T3"/>
                </a:cxn>
                <a:cxn ang="0">
                  <a:pos x="T4" y="T5"/>
                </a:cxn>
                <a:cxn ang="0">
                  <a:pos x="T6" y="T7"/>
                </a:cxn>
                <a:cxn ang="0">
                  <a:pos x="T8" y="T9"/>
                </a:cxn>
                <a:cxn ang="0">
                  <a:pos x="T10" y="T11"/>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943138" name="Freeform 34"/>
            <p:cNvSpPr>
              <a:spLocks/>
            </p:cNvSpPr>
            <p:nvPr/>
          </p:nvSpPr>
          <p:spPr bwMode="hidden">
            <a:xfrm>
              <a:off x="3321" y="0"/>
              <a:ext cx="2433" cy="2614"/>
            </a:xfrm>
            <a:custGeom>
              <a:avLst/>
              <a:gdLst>
                <a:gd name="T0" fmla="*/ 0 w 2428"/>
                <a:gd name="T1" fmla="*/ 0 h 2614"/>
                <a:gd name="T2" fmla="*/ 2428 w 2428"/>
                <a:gd name="T3" fmla="*/ 2614 h 2614"/>
                <a:gd name="T4" fmla="*/ 2428 w 2428"/>
                <a:gd name="T5" fmla="*/ 2608 h 2614"/>
                <a:gd name="T6" fmla="*/ 66 w 2428"/>
                <a:gd name="T7" fmla="*/ 0 h 2614"/>
                <a:gd name="T8" fmla="*/ 0 w 2428"/>
                <a:gd name="T9" fmla="*/ 0 h 2614"/>
                <a:gd name="T10" fmla="*/ 0 w 2428"/>
                <a:gd name="T11" fmla="*/ 0 h 2614"/>
              </a:gdLst>
              <a:ahLst/>
              <a:cxnLst>
                <a:cxn ang="0">
                  <a:pos x="T0" y="T1"/>
                </a:cxn>
                <a:cxn ang="0">
                  <a:pos x="T2" y="T3"/>
                </a:cxn>
                <a:cxn ang="0">
                  <a:pos x="T4" y="T5"/>
                </a:cxn>
                <a:cxn ang="0">
                  <a:pos x="T6" y="T7"/>
                </a:cxn>
                <a:cxn ang="0">
                  <a:pos x="T8" y="T9"/>
                </a:cxn>
                <a:cxn ang="0">
                  <a:pos x="T10" y="T11"/>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943139" name="Freeform 35"/>
            <p:cNvSpPr>
              <a:spLocks/>
            </p:cNvSpPr>
            <p:nvPr/>
          </p:nvSpPr>
          <p:spPr bwMode="hidden">
            <a:xfrm>
              <a:off x="3950" y="0"/>
              <a:ext cx="1804" cy="2464"/>
            </a:xfrm>
            <a:custGeom>
              <a:avLst/>
              <a:gdLst>
                <a:gd name="T0" fmla="*/ 485 w 1800"/>
                <a:gd name="T1" fmla="*/ 0 h 2464"/>
                <a:gd name="T2" fmla="*/ 0 w 1800"/>
                <a:gd name="T3" fmla="*/ 0 h 2464"/>
                <a:gd name="T4" fmla="*/ 1800 w 1800"/>
                <a:gd name="T5" fmla="*/ 2464 h 2464"/>
                <a:gd name="T6" fmla="*/ 1800 w 1800"/>
                <a:gd name="T7" fmla="*/ 2248 h 2464"/>
                <a:gd name="T8" fmla="*/ 1794 w 1800"/>
                <a:gd name="T9" fmla="*/ 2248 h 2464"/>
                <a:gd name="T10" fmla="*/ 485 w 1800"/>
                <a:gd name="T11" fmla="*/ 0 h 2464"/>
                <a:gd name="T12" fmla="*/ 485 w 1800"/>
                <a:gd name="T13" fmla="*/ 0 h 2464"/>
              </a:gdLst>
              <a:ahLst/>
              <a:cxnLst>
                <a:cxn ang="0">
                  <a:pos x="T0" y="T1"/>
                </a:cxn>
                <a:cxn ang="0">
                  <a:pos x="T2" y="T3"/>
                </a:cxn>
                <a:cxn ang="0">
                  <a:pos x="T4" y="T5"/>
                </a:cxn>
                <a:cxn ang="0">
                  <a:pos x="T6" y="T7"/>
                </a:cxn>
                <a:cxn ang="0">
                  <a:pos x="T8" y="T9"/>
                </a:cxn>
                <a:cxn ang="0">
                  <a:pos x="T10" y="T11"/>
                </a:cxn>
                <a:cxn ang="0">
                  <a:pos x="T12" y="T13"/>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943140" name="Freeform 36"/>
            <p:cNvSpPr>
              <a:spLocks/>
            </p:cNvSpPr>
            <p:nvPr/>
          </p:nvSpPr>
          <p:spPr bwMode="hidden">
            <a:xfrm>
              <a:off x="4519" y="0"/>
              <a:ext cx="1235" cy="2074"/>
            </a:xfrm>
            <a:custGeom>
              <a:avLst/>
              <a:gdLst>
                <a:gd name="T0" fmla="*/ 0 w 1232"/>
                <a:gd name="T1" fmla="*/ 0 h 2074"/>
                <a:gd name="T2" fmla="*/ 1232 w 1232"/>
                <a:gd name="T3" fmla="*/ 2074 h 2074"/>
                <a:gd name="T4" fmla="*/ 1232 w 1232"/>
                <a:gd name="T5" fmla="*/ 2038 h 2074"/>
                <a:gd name="T6" fmla="*/ 42 w 1232"/>
                <a:gd name="T7" fmla="*/ 0 h 2074"/>
                <a:gd name="T8" fmla="*/ 0 w 1232"/>
                <a:gd name="T9" fmla="*/ 0 h 2074"/>
                <a:gd name="T10" fmla="*/ 0 w 1232"/>
                <a:gd name="T11" fmla="*/ 0 h 2074"/>
              </a:gdLst>
              <a:ahLst/>
              <a:cxnLst>
                <a:cxn ang="0">
                  <a:pos x="T0" y="T1"/>
                </a:cxn>
                <a:cxn ang="0">
                  <a:pos x="T2" y="T3"/>
                </a:cxn>
                <a:cxn ang="0">
                  <a:pos x="T4" y="T5"/>
                </a:cxn>
                <a:cxn ang="0">
                  <a:pos x="T6" y="T7"/>
                </a:cxn>
                <a:cxn ang="0">
                  <a:pos x="T8" y="T9"/>
                </a:cxn>
                <a:cxn ang="0">
                  <a:pos x="T10" y="T11"/>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943141" name="Freeform 37"/>
            <p:cNvSpPr>
              <a:spLocks/>
            </p:cNvSpPr>
            <p:nvPr/>
          </p:nvSpPr>
          <p:spPr bwMode="hidden">
            <a:xfrm>
              <a:off x="4694" y="0"/>
              <a:ext cx="1060" cy="1936"/>
            </a:xfrm>
            <a:custGeom>
              <a:avLst/>
              <a:gdLst>
                <a:gd name="T0" fmla="*/ 0 w 1058"/>
                <a:gd name="T1" fmla="*/ 0 h 1936"/>
                <a:gd name="T2" fmla="*/ 1058 w 1058"/>
                <a:gd name="T3" fmla="*/ 1936 h 1936"/>
                <a:gd name="T4" fmla="*/ 1058 w 1058"/>
                <a:gd name="T5" fmla="*/ 1930 h 1936"/>
                <a:gd name="T6" fmla="*/ 54 w 1058"/>
                <a:gd name="T7" fmla="*/ 0 h 1936"/>
                <a:gd name="T8" fmla="*/ 0 w 1058"/>
                <a:gd name="T9" fmla="*/ 0 h 1936"/>
                <a:gd name="T10" fmla="*/ 0 w 1058"/>
                <a:gd name="T11" fmla="*/ 0 h 1936"/>
              </a:gdLst>
              <a:ahLst/>
              <a:cxnLst>
                <a:cxn ang="0">
                  <a:pos x="T0" y="T1"/>
                </a:cxn>
                <a:cxn ang="0">
                  <a:pos x="T2" y="T3"/>
                </a:cxn>
                <a:cxn ang="0">
                  <a:pos x="T4" y="T5"/>
                </a:cxn>
                <a:cxn ang="0">
                  <a:pos x="T6" y="T7"/>
                </a:cxn>
                <a:cxn ang="0">
                  <a:pos x="T8" y="T9"/>
                </a:cxn>
                <a:cxn ang="0">
                  <a:pos x="T10" y="T11"/>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943142" name="Freeform 38"/>
            <p:cNvSpPr>
              <a:spLocks/>
            </p:cNvSpPr>
            <p:nvPr/>
          </p:nvSpPr>
          <p:spPr bwMode="hidden">
            <a:xfrm>
              <a:off x="4981" y="0"/>
              <a:ext cx="773" cy="1487"/>
            </a:xfrm>
            <a:custGeom>
              <a:avLst/>
              <a:gdLst>
                <a:gd name="T0" fmla="*/ 771 w 771"/>
                <a:gd name="T1" fmla="*/ 1433 h 1487"/>
                <a:gd name="T2" fmla="*/ 42 w 771"/>
                <a:gd name="T3" fmla="*/ 0 h 1487"/>
                <a:gd name="T4" fmla="*/ 0 w 771"/>
                <a:gd name="T5" fmla="*/ 0 h 1487"/>
                <a:gd name="T6" fmla="*/ 771 w 771"/>
                <a:gd name="T7" fmla="*/ 1487 h 1487"/>
                <a:gd name="T8" fmla="*/ 771 w 771"/>
                <a:gd name="T9" fmla="*/ 1433 h 1487"/>
                <a:gd name="T10" fmla="*/ 771 w 771"/>
                <a:gd name="T11" fmla="*/ 1433 h 1487"/>
              </a:gdLst>
              <a:ahLst/>
              <a:cxnLst>
                <a:cxn ang="0">
                  <a:pos x="T0" y="T1"/>
                </a:cxn>
                <a:cxn ang="0">
                  <a:pos x="T2" y="T3"/>
                </a:cxn>
                <a:cxn ang="0">
                  <a:pos x="T4" y="T5"/>
                </a:cxn>
                <a:cxn ang="0">
                  <a:pos x="T6" y="T7"/>
                </a:cxn>
                <a:cxn ang="0">
                  <a:pos x="T8" y="T9"/>
                </a:cxn>
                <a:cxn ang="0">
                  <a:pos x="T10" y="T11"/>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grpSp>
          <p:nvGrpSpPr>
            <p:cNvPr id="3116" name="Group 39"/>
            <p:cNvGrpSpPr>
              <a:grpSpLocks/>
            </p:cNvGrpSpPr>
            <p:nvPr userDrawn="1"/>
          </p:nvGrpSpPr>
          <p:grpSpPr bwMode="auto">
            <a:xfrm>
              <a:off x="0" y="1632"/>
              <a:ext cx="5758" cy="1858"/>
              <a:chOff x="0" y="1632"/>
              <a:chExt cx="5758" cy="1858"/>
            </a:xfrm>
          </p:grpSpPr>
          <p:sp>
            <p:nvSpPr>
              <p:cNvPr id="943144" name="Freeform 40"/>
              <p:cNvSpPr>
                <a:spLocks/>
              </p:cNvSpPr>
              <p:nvPr/>
            </p:nvSpPr>
            <p:spPr bwMode="hidden">
              <a:xfrm>
                <a:off x="0" y="1632"/>
                <a:ext cx="3670" cy="1313"/>
              </a:xfrm>
              <a:custGeom>
                <a:avLst/>
                <a:gdLst>
                  <a:gd name="T0" fmla="*/ 0 w 3659"/>
                  <a:gd name="T1" fmla="*/ 0 h 1313"/>
                  <a:gd name="T2" fmla="*/ 0 w 3659"/>
                  <a:gd name="T3" fmla="*/ 366 h 1313"/>
                  <a:gd name="T4" fmla="*/ 3635 w 3659"/>
                  <a:gd name="T5" fmla="*/ 1313 h 1313"/>
                  <a:gd name="T6" fmla="*/ 3647 w 3659"/>
                  <a:gd name="T7" fmla="*/ 1235 h 1313"/>
                  <a:gd name="T8" fmla="*/ 3659 w 3659"/>
                  <a:gd name="T9" fmla="*/ 1163 h 1313"/>
                  <a:gd name="T10" fmla="*/ 0 w 3659"/>
                  <a:gd name="T11" fmla="*/ 0 h 1313"/>
                  <a:gd name="T12" fmla="*/ 0 w 3659"/>
                  <a:gd name="T13" fmla="*/ 0 h 1313"/>
                </a:gdLst>
                <a:ahLst/>
                <a:cxnLst>
                  <a:cxn ang="0">
                    <a:pos x="T0" y="T1"/>
                  </a:cxn>
                  <a:cxn ang="0">
                    <a:pos x="T2" y="T3"/>
                  </a:cxn>
                  <a:cxn ang="0">
                    <a:pos x="T4" y="T5"/>
                  </a:cxn>
                  <a:cxn ang="0">
                    <a:pos x="T6" y="T7"/>
                  </a:cxn>
                  <a:cxn ang="0">
                    <a:pos x="T8" y="T9"/>
                  </a:cxn>
                  <a:cxn ang="0">
                    <a:pos x="T10" y="T11"/>
                  </a:cxn>
                  <a:cxn ang="0">
                    <a:pos x="T12" y="T13"/>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sp>
            <p:nvSpPr>
              <p:cNvPr id="943145" name="Freeform 41"/>
              <p:cNvSpPr>
                <a:spLocks/>
              </p:cNvSpPr>
              <p:nvPr/>
            </p:nvSpPr>
            <p:spPr bwMode="hidden">
              <a:xfrm>
                <a:off x="3646" y="2795"/>
                <a:ext cx="2112" cy="695"/>
              </a:xfrm>
              <a:custGeom>
                <a:avLst/>
                <a:gdLst>
                  <a:gd name="T0" fmla="*/ 2105 w 2105"/>
                  <a:gd name="T1" fmla="*/ 665 h 695"/>
                  <a:gd name="T2" fmla="*/ 24 w 2105"/>
                  <a:gd name="T3" fmla="*/ 0 h 695"/>
                  <a:gd name="T4" fmla="*/ 12 w 2105"/>
                  <a:gd name="T5" fmla="*/ 72 h 695"/>
                  <a:gd name="T6" fmla="*/ 0 w 2105"/>
                  <a:gd name="T7" fmla="*/ 150 h 695"/>
                  <a:gd name="T8" fmla="*/ 2105 w 2105"/>
                  <a:gd name="T9" fmla="*/ 695 h 695"/>
                  <a:gd name="T10" fmla="*/ 2105 w 2105"/>
                  <a:gd name="T11" fmla="*/ 665 h 695"/>
                  <a:gd name="T12" fmla="*/ 2105 w 2105"/>
                  <a:gd name="T13" fmla="*/ 665 h 695"/>
                </a:gdLst>
                <a:ahLst/>
                <a:cxnLst>
                  <a:cxn ang="0">
                    <a:pos x="T0" y="T1"/>
                  </a:cxn>
                  <a:cxn ang="0">
                    <a:pos x="T2" y="T3"/>
                  </a:cxn>
                  <a:cxn ang="0">
                    <a:pos x="T4" y="T5"/>
                  </a:cxn>
                  <a:cxn ang="0">
                    <a:pos x="T6" y="T7"/>
                  </a:cxn>
                  <a:cxn ang="0">
                    <a:pos x="T8" y="T9"/>
                  </a:cxn>
                  <a:cxn ang="0">
                    <a:pos x="T10" y="T11"/>
                  </a:cxn>
                  <a:cxn ang="0">
                    <a:pos x="T12" y="T13"/>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a:defRPr/>
                </a:pPr>
                <a:endParaRPr lang="en-US"/>
              </a:p>
            </p:txBody>
          </p:sp>
        </p:grpSp>
      </p:grpSp>
      <p:sp>
        <p:nvSpPr>
          <p:cNvPr id="943146" name="Rectangle 42"/>
          <p:cNvSpPr>
            <a:spLocks noGrp="1" noChangeArrowheads="1"/>
          </p:cNvSpPr>
          <p:nvPr>
            <p:ph type="title"/>
          </p:nvPr>
        </p:nvSpPr>
        <p:spPr bwMode="auto">
          <a:xfrm>
            <a:off x="457200" y="277813"/>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943147" name="Rectangle 4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943148" name="Rectangle 44"/>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defRPr sz="1200" smtClean="0">
                <a:effectLst>
                  <a:outerShdw blurRad="38100" dist="38100" dir="2700000" algn="tl">
                    <a:srgbClr val="000000"/>
                  </a:outerShdw>
                </a:effectLst>
              </a:defRPr>
            </a:lvl1pPr>
          </a:lstStyle>
          <a:p>
            <a:pPr>
              <a:defRPr/>
            </a:pPr>
            <a:endParaRPr lang="en-US" altLang="en-US"/>
          </a:p>
        </p:txBody>
      </p:sp>
      <p:sp>
        <p:nvSpPr>
          <p:cNvPr id="943149" name="Rectangle 4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smtClean="0">
                <a:effectLst>
                  <a:outerShdw blurRad="38100" dist="38100" dir="2700000" algn="tl">
                    <a:srgbClr val="000000"/>
                  </a:outerShdw>
                </a:effectLst>
              </a:defRPr>
            </a:lvl1pPr>
          </a:lstStyle>
          <a:p>
            <a:pPr>
              <a:defRPr/>
            </a:pPr>
            <a:endParaRPr lang="en-US" altLang="en-US"/>
          </a:p>
        </p:txBody>
      </p:sp>
      <p:sp>
        <p:nvSpPr>
          <p:cNvPr id="943150" name="Rectangle 46"/>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effectLst>
                  <a:outerShdw blurRad="38100" dist="38100" dir="2700000" algn="tl">
                    <a:srgbClr val="000000"/>
                  </a:outerShdw>
                </a:effectLst>
              </a:defRPr>
            </a:lvl1pPr>
          </a:lstStyle>
          <a:p>
            <a:pPr>
              <a:defRPr/>
            </a:pPr>
            <a:fld id="{252A5219-F1FB-41CB-8E10-28790D5BCD16}"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730"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p:txStyles>
    <p:titleStyle>
      <a:lvl1pPr algn="ctr" rtl="0" eaLnBrk="0" fontAlgn="base" hangingPunct="0">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9pPr>
    </p:titleStyle>
    <p:bodyStyle>
      <a:lvl1pPr marL="342900" indent="-342900" algn="l" rtl="0" eaLnBrk="0" fontAlgn="base" hangingPunct="0">
        <a:spcBef>
          <a:spcPct val="20000"/>
        </a:spcBef>
        <a:spcAft>
          <a:spcPct val="0"/>
        </a:spcAft>
        <a:buClr>
          <a:schemeClr val="hlink"/>
        </a:buClr>
        <a:buSzPct val="90000"/>
        <a:buFont typeface="Wingdings" panose="05000000000000000000" pitchFamily="2" charset="2"/>
        <a:buBlip>
          <a:blip r:embed="rId13"/>
        </a:buBlip>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eaLnBrk="0" fontAlgn="base" hangingPunct="0">
        <a:spcBef>
          <a:spcPct val="20000"/>
        </a:spcBef>
        <a:spcAft>
          <a:spcPct val="0"/>
        </a:spcAft>
        <a:buClr>
          <a:schemeClr val="accent2"/>
        </a:buClr>
        <a:buSzPct val="90000"/>
        <a:buFont typeface="Wingdings" panose="05000000000000000000" pitchFamily="2" charset="2"/>
        <a:buBlip>
          <a:blip r:embed="rId14"/>
        </a:buBlip>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eaLnBrk="0" fontAlgn="base" hangingPunct="0">
        <a:spcBef>
          <a:spcPct val="20000"/>
        </a:spcBef>
        <a:spcAft>
          <a:spcPct val="0"/>
        </a:spcAft>
        <a:buClr>
          <a:schemeClr val="folHlink"/>
        </a:buClr>
        <a:buSzPct val="90000"/>
        <a:buFont typeface="Wingdings" panose="05000000000000000000" pitchFamily="2" charset="2"/>
        <a:buBlip>
          <a:blip r:embed="rId15"/>
        </a:buBlip>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audio" Target="file:///C:\Home%20Folder%20PISD\Classes\Lesson%20Plans\Quiz%20shows\New%20Games\Music%20for%20Gameshows\Ocean%20Motion%2010.mp3" TargetMode="External"/><Relationship Id="rId4" Type="http://schemas.openxmlformats.org/officeDocument/2006/relationships/image" Target="../media/image8.png"/></Relationships>
</file>

<file path=ppt/slides/_rels/slide10.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10.xml"/><Relationship Id="rId1" Type="http://schemas.openxmlformats.org/officeDocument/2006/relationships/slideLayout" Target="../slideLayouts/slideLayout4.xml"/><Relationship Id="rId5" Type="http://schemas.openxmlformats.org/officeDocument/2006/relationships/image" Target="../media/image9.jpeg"/><Relationship Id="rId4" Type="http://schemas.openxmlformats.org/officeDocument/2006/relationships/audio" Target="../media/audio3.wav"/></Relationships>
</file>

<file path=ppt/slides/_rels/slide1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11.xml"/><Relationship Id="rId1" Type="http://schemas.openxmlformats.org/officeDocument/2006/relationships/slideLayout" Target="../slideLayouts/slideLayout4.xml"/><Relationship Id="rId5" Type="http://schemas.openxmlformats.org/officeDocument/2006/relationships/image" Target="../media/image9.jpeg"/><Relationship Id="rId4" Type="http://schemas.openxmlformats.org/officeDocument/2006/relationships/audio" Target="../media/audio3.wav"/></Relationships>
</file>

<file path=ppt/slides/_rels/slide1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12.xml"/><Relationship Id="rId1" Type="http://schemas.openxmlformats.org/officeDocument/2006/relationships/slideLayout" Target="../slideLayouts/slideLayout4.xml"/><Relationship Id="rId5" Type="http://schemas.openxmlformats.org/officeDocument/2006/relationships/image" Target="../media/image9.jpeg"/><Relationship Id="rId4" Type="http://schemas.openxmlformats.org/officeDocument/2006/relationships/audio" Target="../media/audio3.wav"/></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8" Type="http://schemas.openxmlformats.org/officeDocument/2006/relationships/image" Target="../media/image13.gif"/><Relationship Id="rId3" Type="http://schemas.openxmlformats.org/officeDocument/2006/relationships/slideLayout" Target="../slideLayouts/slideLayout23.xml"/><Relationship Id="rId7" Type="http://schemas.openxmlformats.org/officeDocument/2006/relationships/image" Target="../media/image12.gif"/><Relationship Id="rId2" Type="http://schemas.openxmlformats.org/officeDocument/2006/relationships/audio" Target="../media/media1.WAV"/><Relationship Id="rId1" Type="http://schemas.microsoft.com/office/2007/relationships/media" Target="../media/media1.WAV"/><Relationship Id="rId6" Type="http://schemas.openxmlformats.org/officeDocument/2006/relationships/image" Target="../media/image11.gif"/><Relationship Id="rId5" Type="http://schemas.openxmlformats.org/officeDocument/2006/relationships/image" Target="../media/image10.gif"/><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image" Target="../media/image9.jpeg"/><Relationship Id="rId4" Type="http://schemas.openxmlformats.org/officeDocument/2006/relationships/audio" Target="../media/audio3.wav"/></Relationships>
</file>

<file path=ppt/slides/_rels/slide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9.jpeg"/><Relationship Id="rId4" Type="http://schemas.openxmlformats.org/officeDocument/2006/relationships/audio" Target="../media/audio3.wav"/></Relationships>
</file>

<file path=ppt/slides/_rels/slide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4.xml"/><Relationship Id="rId1" Type="http://schemas.openxmlformats.org/officeDocument/2006/relationships/slideLayout" Target="../slideLayouts/slideLayout4.xml"/><Relationship Id="rId5" Type="http://schemas.openxmlformats.org/officeDocument/2006/relationships/image" Target="../media/image9.jpeg"/><Relationship Id="rId4" Type="http://schemas.openxmlformats.org/officeDocument/2006/relationships/audio" Target="../media/audio3.wav"/></Relationships>
</file>

<file path=ppt/slides/_rels/slide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image" Target="../media/image9.jpeg"/><Relationship Id="rId4" Type="http://schemas.openxmlformats.org/officeDocument/2006/relationships/audio" Target="../media/audio3.wav"/></Relationships>
</file>

<file path=ppt/slides/_rels/slide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6.xml"/><Relationship Id="rId1" Type="http://schemas.openxmlformats.org/officeDocument/2006/relationships/slideLayout" Target="../slideLayouts/slideLayout4.xml"/><Relationship Id="rId5" Type="http://schemas.openxmlformats.org/officeDocument/2006/relationships/image" Target="../media/image9.jpeg"/><Relationship Id="rId4" Type="http://schemas.openxmlformats.org/officeDocument/2006/relationships/audio" Target="../media/audio3.wav"/></Relationships>
</file>

<file path=ppt/slides/_rels/slide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7.xml"/><Relationship Id="rId1" Type="http://schemas.openxmlformats.org/officeDocument/2006/relationships/slideLayout" Target="../slideLayouts/slideLayout4.xml"/><Relationship Id="rId5" Type="http://schemas.openxmlformats.org/officeDocument/2006/relationships/image" Target="../media/image9.jpeg"/><Relationship Id="rId4" Type="http://schemas.openxmlformats.org/officeDocument/2006/relationships/audio" Target="../media/audio3.wav"/></Relationships>
</file>

<file path=ppt/slides/_rels/slide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8.xml"/><Relationship Id="rId1" Type="http://schemas.openxmlformats.org/officeDocument/2006/relationships/slideLayout" Target="../slideLayouts/slideLayout4.xml"/><Relationship Id="rId5" Type="http://schemas.openxmlformats.org/officeDocument/2006/relationships/image" Target="../media/image9.jpeg"/><Relationship Id="rId4" Type="http://schemas.openxmlformats.org/officeDocument/2006/relationships/audio" Target="../media/audio3.wav"/></Relationships>
</file>

<file path=ppt/slides/_rels/slide9.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9.xml"/><Relationship Id="rId1" Type="http://schemas.openxmlformats.org/officeDocument/2006/relationships/slideLayout" Target="../slideLayouts/slideLayout4.xml"/><Relationship Id="rId5" Type="http://schemas.openxmlformats.org/officeDocument/2006/relationships/image" Target="../media/image9.jpeg"/><Relationship Id="rId4" Type="http://schemas.openxmlformats.org/officeDocument/2006/relationships/audio" Target="../media/audio3.wav"/></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0343" name="WordArt 7"/>
          <p:cNvSpPr>
            <a:spLocks noChangeArrowheads="1" noChangeShapeType="1" noTextEdit="1"/>
          </p:cNvSpPr>
          <p:nvPr/>
        </p:nvSpPr>
        <p:spPr bwMode="auto">
          <a:xfrm>
            <a:off x="1752600" y="609600"/>
            <a:ext cx="5715000" cy="1981200"/>
          </a:xfrm>
          <a:prstGeom prst="rect">
            <a:avLst/>
          </a:prstGeom>
        </p:spPr>
        <p:txBody>
          <a:bodyPr wrap="none" fromWordArt="1">
            <a:prstTxWarp prst="textPlain">
              <a:avLst>
                <a:gd name="adj" fmla="val 50000"/>
              </a:avLst>
            </a:prstTxWarp>
          </a:bodyPr>
          <a:lstStyle/>
          <a:p>
            <a:pPr algn="ctr"/>
            <a:r>
              <a:rPr lang="en-US" sz="3600" kern="10">
                <a:ln w="19050">
                  <a:solidFill>
                    <a:schemeClr val="bg2"/>
                  </a:solidFill>
                  <a:round/>
                  <a:headEnd type="none" w="sm" len="sm"/>
                  <a:tailEnd type="none" w="sm" len="sm"/>
                </a:ln>
                <a:solidFill>
                  <a:srgbClr val="FFFFFF"/>
                </a:solidFill>
                <a:latin typeface="Arial Black" panose="020B0A04020102020204" pitchFamily="34" charset="0"/>
              </a:rPr>
              <a:t>Who Wants</a:t>
            </a:r>
          </a:p>
          <a:p>
            <a:pPr algn="ctr"/>
            <a:r>
              <a:rPr lang="en-US" sz="3600" kern="10">
                <a:ln w="19050">
                  <a:solidFill>
                    <a:schemeClr val="bg2"/>
                  </a:solidFill>
                  <a:round/>
                  <a:headEnd type="none" w="sm" len="sm"/>
                  <a:tailEnd type="none" w="sm" len="sm"/>
                </a:ln>
                <a:solidFill>
                  <a:srgbClr val="FFFFFF"/>
                </a:solidFill>
                <a:latin typeface="Arial Black" panose="020B0A04020102020204" pitchFamily="34" charset="0"/>
              </a:rPr>
              <a:t>to be a</a:t>
            </a:r>
          </a:p>
        </p:txBody>
      </p:sp>
      <p:sp>
        <p:nvSpPr>
          <p:cNvPr id="910344" name="WordArt 8"/>
          <p:cNvSpPr>
            <a:spLocks noChangeArrowheads="1" noChangeShapeType="1" noTextEdit="1"/>
          </p:cNvSpPr>
          <p:nvPr/>
        </p:nvSpPr>
        <p:spPr bwMode="auto">
          <a:xfrm rot="-450091">
            <a:off x="304800" y="3048000"/>
            <a:ext cx="8382000" cy="2776538"/>
          </a:xfrm>
          <a:prstGeom prst="rect">
            <a:avLst/>
          </a:prstGeom>
        </p:spPr>
        <p:txBody>
          <a:bodyPr wrap="none" fromWordArt="1">
            <a:prstTxWarp prst="textPlain">
              <a:avLst>
                <a:gd name="adj" fmla="val 50000"/>
              </a:avLst>
            </a:prstTxWarp>
          </a:bodyPr>
          <a:lstStyle/>
          <a:p>
            <a:pPr algn="ctr"/>
            <a:r>
              <a:rPr lang="en-US" sz="3600" kern="10">
                <a:ln w="19050">
                  <a:solidFill>
                    <a:schemeClr val="bg2"/>
                  </a:solidFill>
                  <a:round/>
                  <a:headEnd type="none" w="sm" len="sm"/>
                  <a:tailEnd type="none" w="sm" len="sm"/>
                </a:ln>
                <a:solidFill>
                  <a:srgbClr val="FFFFFF"/>
                </a:solidFill>
                <a:latin typeface="ALS Script"/>
              </a:rPr>
              <a:t>Millionaire?</a:t>
            </a:r>
          </a:p>
        </p:txBody>
      </p:sp>
      <p:pic>
        <p:nvPicPr>
          <p:cNvPr id="910346" name="Ocean Motion 10.mp3">
            <a:hlinkClick r:id="" action="ppaction://media"/>
          </p:cNvPr>
          <p:cNvPicPr>
            <a:picLocks noRot="1" noChangeAspect="1" noChangeArrowheads="1"/>
          </p:cNvPicPr>
          <p:nvPr>
            <a:audioFile r:link="rId1"/>
          </p:nvPr>
        </p:nvPicPr>
        <p:blipFill>
          <a:blip r:embed="rId4">
            <a:extLst>
              <a:ext uri="{28A0092B-C50C-407E-A947-70E740481C1C}">
                <a14:useLocalDpi xmlns:a14="http://schemas.microsoft.com/office/drawing/2010/main" val="0"/>
              </a:ext>
            </a:extLst>
          </a:blip>
          <a:srcRect/>
          <a:stretch>
            <a:fillRect/>
          </a:stretch>
        </p:blipFill>
        <p:spPr bwMode="auto">
          <a:xfrm>
            <a:off x="-304800" y="37338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3" name="TextBox 1"/>
          <p:cNvSpPr txBox="1">
            <a:spLocks noChangeArrowheads="1"/>
          </p:cNvSpPr>
          <p:nvPr/>
        </p:nvSpPr>
        <p:spPr bwMode="auto">
          <a:xfrm>
            <a:off x="1905000" y="6248400"/>
            <a:ext cx="60356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a:t>jeopardytemplatepowerpoint.com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500"/>
                                  </p:stCondLst>
                                  <p:childTnLst>
                                    <p:set>
                                      <p:cBhvr>
                                        <p:cTn id="6" dur="1" fill="hold">
                                          <p:stCondLst>
                                            <p:cond delay="0"/>
                                          </p:stCondLst>
                                        </p:cTn>
                                        <p:tgtEl>
                                          <p:spTgt spid="910343"/>
                                        </p:tgtEl>
                                        <p:attrNameLst>
                                          <p:attrName>style.visibility</p:attrName>
                                        </p:attrNameLst>
                                      </p:cBhvr>
                                      <p:to>
                                        <p:strVal val="visible"/>
                                      </p:to>
                                    </p:set>
                                    <p:animEffect transition="in" filter="dissolve">
                                      <p:cBhvr>
                                        <p:cTn id="7" dur="500"/>
                                        <p:tgtEl>
                                          <p:spTgt spid="910343"/>
                                        </p:tgtEl>
                                      </p:cBhvr>
                                    </p:animEffect>
                                  </p:childTnLst>
                                </p:cTn>
                              </p:par>
                              <p:par>
                                <p:cTn id="8" presetID="1" presetClass="mediacall" presetSubtype="0" fill="hold" nodeType="withEffect">
                                  <p:stCondLst>
                                    <p:cond delay="0"/>
                                  </p:stCondLst>
                                  <p:childTnLst>
                                    <p:cmd type="call" cmd="playFrom(0.0)">
                                      <p:cBhvr>
                                        <p:cTn id="9" dur="10217" fill="hold"/>
                                        <p:tgtEl>
                                          <p:spTgt spid="910346"/>
                                        </p:tgtEl>
                                      </p:cBhvr>
                                    </p:cmd>
                                  </p:childTnLst>
                                </p:cTn>
                              </p:par>
                              <p:par>
                                <p:cTn id="10" presetID="35" presetClass="entr" presetSubtype="0" fill="hold" nodeType="withEffect">
                                  <p:stCondLst>
                                    <p:cond delay="1500"/>
                                  </p:stCondLst>
                                  <p:childTnLst>
                                    <p:set>
                                      <p:cBhvr>
                                        <p:cTn id="11" dur="1" fill="hold">
                                          <p:stCondLst>
                                            <p:cond delay="0"/>
                                          </p:stCondLst>
                                        </p:cTn>
                                        <p:tgtEl>
                                          <p:spTgt spid="910344"/>
                                        </p:tgtEl>
                                        <p:attrNameLst>
                                          <p:attrName>style.visibility</p:attrName>
                                        </p:attrNameLst>
                                      </p:cBhvr>
                                      <p:to>
                                        <p:strVal val="visible"/>
                                      </p:to>
                                    </p:set>
                                    <p:animEffect transition="in" filter="fade">
                                      <p:cBhvr>
                                        <p:cTn id="12" dur="2000"/>
                                        <p:tgtEl>
                                          <p:spTgt spid="910344"/>
                                        </p:tgtEl>
                                      </p:cBhvr>
                                    </p:animEffect>
                                    <p:anim calcmode="lin" valueType="num">
                                      <p:cBhvr>
                                        <p:cTn id="13" dur="2000" fill="hold"/>
                                        <p:tgtEl>
                                          <p:spTgt spid="910344"/>
                                        </p:tgtEl>
                                        <p:attrNameLst>
                                          <p:attrName>style.rotation</p:attrName>
                                        </p:attrNameLst>
                                      </p:cBhvr>
                                      <p:tavLst>
                                        <p:tav tm="0">
                                          <p:val>
                                            <p:fltVal val="720"/>
                                          </p:val>
                                        </p:tav>
                                        <p:tav tm="100000">
                                          <p:val>
                                            <p:fltVal val="0"/>
                                          </p:val>
                                        </p:tav>
                                      </p:tavLst>
                                    </p:anim>
                                    <p:anim calcmode="lin" valueType="num">
                                      <p:cBhvr>
                                        <p:cTn id="14" dur="2000" fill="hold"/>
                                        <p:tgtEl>
                                          <p:spTgt spid="910344"/>
                                        </p:tgtEl>
                                        <p:attrNameLst>
                                          <p:attrName>ppt_h</p:attrName>
                                        </p:attrNameLst>
                                      </p:cBhvr>
                                      <p:tavLst>
                                        <p:tav tm="0">
                                          <p:val>
                                            <p:fltVal val="0"/>
                                          </p:val>
                                        </p:tav>
                                        <p:tav tm="100000">
                                          <p:val>
                                            <p:strVal val="#ppt_h"/>
                                          </p:val>
                                        </p:tav>
                                      </p:tavLst>
                                    </p:anim>
                                    <p:anim calcmode="lin" valueType="num">
                                      <p:cBhvr>
                                        <p:cTn id="15" dur="2000" fill="hold"/>
                                        <p:tgtEl>
                                          <p:spTgt spid="910344"/>
                                        </p:tgtEl>
                                        <p:attrNameLst>
                                          <p:attrName>ppt_w</p:attrName>
                                        </p:attrNameLst>
                                      </p:cBhvr>
                                      <p:tavLst>
                                        <p:tav tm="0">
                                          <p:val>
                                            <p:fltVal val="0"/>
                                          </p:val>
                                        </p:tav>
                                        <p:tav tm="100000">
                                          <p:val>
                                            <p:strVal val="#ppt_w"/>
                                          </p:val>
                                        </p:tav>
                                      </p:tavLst>
                                    </p:anim>
                                  </p:childTnLst>
                                </p:cTn>
                              </p:par>
                              <p:par>
                                <p:cTn id="16" presetID="23" presetClass="emph" presetSubtype="0" fill="hold" nodeType="withEffect">
                                  <p:stCondLst>
                                    <p:cond delay="2500"/>
                                  </p:stCondLst>
                                  <p:childTnLst>
                                    <p:animClr clrSpc="hsl" dir="cw">
                                      <p:cBhvr override="childStyle">
                                        <p:cTn id="17" dur="500" fill="hold"/>
                                        <p:tgtEl>
                                          <p:spTgt spid="910343"/>
                                        </p:tgtEl>
                                        <p:attrNameLst>
                                          <p:attrName>style.color</p:attrName>
                                        </p:attrNameLst>
                                      </p:cBhvr>
                                      <p:by>
                                        <p:hsl h="10842353" s="0" l="0"/>
                                      </p:by>
                                    </p:animClr>
                                    <p:animClr clrSpc="hsl" dir="cw">
                                      <p:cBhvr>
                                        <p:cTn id="18" dur="500" fill="hold"/>
                                        <p:tgtEl>
                                          <p:spTgt spid="910343"/>
                                        </p:tgtEl>
                                        <p:attrNameLst>
                                          <p:attrName>fillcolor</p:attrName>
                                        </p:attrNameLst>
                                      </p:cBhvr>
                                      <p:by>
                                        <p:hsl h="10842353" s="0" l="0"/>
                                      </p:by>
                                    </p:animClr>
                                    <p:animClr clrSpc="hsl" dir="cw">
                                      <p:cBhvr>
                                        <p:cTn id="19" dur="500" fill="hold"/>
                                        <p:tgtEl>
                                          <p:spTgt spid="910343"/>
                                        </p:tgtEl>
                                        <p:attrNameLst>
                                          <p:attrName>stroke.color</p:attrName>
                                        </p:attrNameLst>
                                      </p:cBhvr>
                                      <p:by>
                                        <p:hsl h="10842353" s="0" l="0"/>
                                      </p:by>
                                    </p:animClr>
                                    <p:set>
                                      <p:cBhvr>
                                        <p:cTn id="20" dur="500" fill="hold"/>
                                        <p:tgtEl>
                                          <p:spTgt spid="910343"/>
                                        </p:tgtEl>
                                        <p:attrNameLst>
                                          <p:attrName>fill.type</p:attrName>
                                        </p:attrNameLst>
                                      </p:cBhvr>
                                      <p:to>
                                        <p:strVal val="solid"/>
                                      </p:to>
                                    </p:set>
                                  </p:childTnLst>
                                </p:cTn>
                              </p:par>
                              <p:par>
                                <p:cTn id="21" presetID="23" presetClass="emph" presetSubtype="0" fill="hold" nodeType="withEffect">
                                  <p:stCondLst>
                                    <p:cond delay="2500"/>
                                  </p:stCondLst>
                                  <p:childTnLst>
                                    <p:animClr clrSpc="hsl" dir="cw">
                                      <p:cBhvr override="childStyle">
                                        <p:cTn id="22" dur="500" fill="hold"/>
                                        <p:tgtEl>
                                          <p:spTgt spid="910344"/>
                                        </p:tgtEl>
                                        <p:attrNameLst>
                                          <p:attrName>style.color</p:attrName>
                                        </p:attrNameLst>
                                      </p:cBhvr>
                                      <p:by>
                                        <p:hsl h="10842353" s="0" l="0"/>
                                      </p:by>
                                    </p:animClr>
                                    <p:animClr clrSpc="hsl" dir="cw">
                                      <p:cBhvr>
                                        <p:cTn id="23" dur="500" fill="hold"/>
                                        <p:tgtEl>
                                          <p:spTgt spid="910344"/>
                                        </p:tgtEl>
                                        <p:attrNameLst>
                                          <p:attrName>fillcolor</p:attrName>
                                        </p:attrNameLst>
                                      </p:cBhvr>
                                      <p:by>
                                        <p:hsl h="10842353" s="0" l="0"/>
                                      </p:by>
                                    </p:animClr>
                                    <p:animClr clrSpc="hsl" dir="cw">
                                      <p:cBhvr>
                                        <p:cTn id="24" dur="500" fill="hold"/>
                                        <p:tgtEl>
                                          <p:spTgt spid="910344"/>
                                        </p:tgtEl>
                                        <p:attrNameLst>
                                          <p:attrName>stroke.color</p:attrName>
                                        </p:attrNameLst>
                                      </p:cBhvr>
                                      <p:by>
                                        <p:hsl h="10842353" s="0" l="0"/>
                                      </p:by>
                                    </p:animClr>
                                    <p:set>
                                      <p:cBhvr>
                                        <p:cTn id="25" dur="500" fill="hold"/>
                                        <p:tgtEl>
                                          <p:spTgt spid="910344"/>
                                        </p:tgtEl>
                                        <p:attrNameLst>
                                          <p:attrName>fill.type</p:attrName>
                                        </p:attrNameLst>
                                      </p:cBhvr>
                                      <p:to>
                                        <p:strVal val="solid"/>
                                      </p:to>
                                    </p:set>
                                  </p:childTnLst>
                                </p:cTn>
                              </p:par>
                              <p:par>
                                <p:cTn id="26" presetID="21" presetClass="emph" presetSubtype="0" fill="hold" nodeType="withEffect">
                                  <p:stCondLst>
                                    <p:cond delay="3000"/>
                                  </p:stCondLst>
                                  <p:childTnLst>
                                    <p:animClr clrSpc="hsl" dir="cw">
                                      <p:cBhvr override="childStyle">
                                        <p:cTn id="27" dur="500" fill="hold"/>
                                        <p:tgtEl>
                                          <p:spTgt spid="910343"/>
                                        </p:tgtEl>
                                        <p:attrNameLst>
                                          <p:attrName>style.color</p:attrName>
                                        </p:attrNameLst>
                                      </p:cBhvr>
                                      <p:by>
                                        <p:hsl h="7200000" s="0" l="0"/>
                                      </p:by>
                                    </p:animClr>
                                    <p:animClr clrSpc="hsl" dir="cw">
                                      <p:cBhvr>
                                        <p:cTn id="28" dur="500" fill="hold"/>
                                        <p:tgtEl>
                                          <p:spTgt spid="910343"/>
                                        </p:tgtEl>
                                        <p:attrNameLst>
                                          <p:attrName>fillcolor</p:attrName>
                                        </p:attrNameLst>
                                      </p:cBhvr>
                                      <p:by>
                                        <p:hsl h="7200000" s="0" l="0"/>
                                      </p:by>
                                    </p:animClr>
                                    <p:animClr clrSpc="hsl" dir="cw">
                                      <p:cBhvr>
                                        <p:cTn id="29" dur="500" fill="hold"/>
                                        <p:tgtEl>
                                          <p:spTgt spid="910343"/>
                                        </p:tgtEl>
                                        <p:attrNameLst>
                                          <p:attrName>stroke.color</p:attrName>
                                        </p:attrNameLst>
                                      </p:cBhvr>
                                      <p:by>
                                        <p:hsl h="7200000" s="0" l="0"/>
                                      </p:by>
                                    </p:animClr>
                                    <p:set>
                                      <p:cBhvr>
                                        <p:cTn id="30" dur="500" fill="hold"/>
                                        <p:tgtEl>
                                          <p:spTgt spid="910343"/>
                                        </p:tgtEl>
                                        <p:attrNameLst>
                                          <p:attrName>fill.type</p:attrName>
                                        </p:attrNameLst>
                                      </p:cBhvr>
                                      <p:to>
                                        <p:strVal val="solid"/>
                                      </p:to>
                                    </p:set>
                                  </p:childTnLst>
                                </p:cTn>
                              </p:par>
                              <p:par>
                                <p:cTn id="31" presetID="21" presetClass="emph" presetSubtype="0" fill="hold" nodeType="withEffect">
                                  <p:stCondLst>
                                    <p:cond delay="3000"/>
                                  </p:stCondLst>
                                  <p:childTnLst>
                                    <p:animClr clrSpc="hsl" dir="cw">
                                      <p:cBhvr override="childStyle">
                                        <p:cTn id="32" dur="500" fill="hold"/>
                                        <p:tgtEl>
                                          <p:spTgt spid="910344"/>
                                        </p:tgtEl>
                                        <p:attrNameLst>
                                          <p:attrName>style.color</p:attrName>
                                        </p:attrNameLst>
                                      </p:cBhvr>
                                      <p:by>
                                        <p:hsl h="7200000" s="0" l="0"/>
                                      </p:by>
                                    </p:animClr>
                                    <p:animClr clrSpc="hsl" dir="cw">
                                      <p:cBhvr>
                                        <p:cTn id="33" dur="500" fill="hold"/>
                                        <p:tgtEl>
                                          <p:spTgt spid="910344"/>
                                        </p:tgtEl>
                                        <p:attrNameLst>
                                          <p:attrName>fillcolor</p:attrName>
                                        </p:attrNameLst>
                                      </p:cBhvr>
                                      <p:by>
                                        <p:hsl h="7200000" s="0" l="0"/>
                                      </p:by>
                                    </p:animClr>
                                    <p:animClr clrSpc="hsl" dir="cw">
                                      <p:cBhvr>
                                        <p:cTn id="34" dur="500" fill="hold"/>
                                        <p:tgtEl>
                                          <p:spTgt spid="910344"/>
                                        </p:tgtEl>
                                        <p:attrNameLst>
                                          <p:attrName>stroke.color</p:attrName>
                                        </p:attrNameLst>
                                      </p:cBhvr>
                                      <p:by>
                                        <p:hsl h="7200000" s="0" l="0"/>
                                      </p:by>
                                    </p:animClr>
                                    <p:set>
                                      <p:cBhvr>
                                        <p:cTn id="35" dur="500" fill="hold"/>
                                        <p:tgtEl>
                                          <p:spTgt spid="910344"/>
                                        </p:tgtEl>
                                        <p:attrNameLst>
                                          <p:attrName>fill.type</p:attrName>
                                        </p:attrNameLst>
                                      </p:cBhvr>
                                      <p:to>
                                        <p:strVal val="solid"/>
                                      </p:to>
                                    </p:set>
                                  </p:childTnLst>
                                </p:cTn>
                              </p:par>
                              <p:par>
                                <p:cTn id="36" presetID="23" presetClass="emph" presetSubtype="0" fill="hold" nodeType="withEffect">
                                  <p:stCondLst>
                                    <p:cond delay="3500"/>
                                  </p:stCondLst>
                                  <p:childTnLst>
                                    <p:animClr clrSpc="hsl" dir="cw">
                                      <p:cBhvr override="childStyle">
                                        <p:cTn id="37" dur="500" fill="hold"/>
                                        <p:tgtEl>
                                          <p:spTgt spid="910343"/>
                                        </p:tgtEl>
                                        <p:attrNameLst>
                                          <p:attrName>style.color</p:attrName>
                                        </p:attrNameLst>
                                      </p:cBhvr>
                                      <p:by>
                                        <p:hsl h="10842353" s="0" l="0"/>
                                      </p:by>
                                    </p:animClr>
                                    <p:animClr clrSpc="hsl" dir="cw">
                                      <p:cBhvr>
                                        <p:cTn id="38" dur="500" fill="hold"/>
                                        <p:tgtEl>
                                          <p:spTgt spid="910343"/>
                                        </p:tgtEl>
                                        <p:attrNameLst>
                                          <p:attrName>fillcolor</p:attrName>
                                        </p:attrNameLst>
                                      </p:cBhvr>
                                      <p:by>
                                        <p:hsl h="10842353" s="0" l="0"/>
                                      </p:by>
                                    </p:animClr>
                                    <p:animClr clrSpc="hsl" dir="cw">
                                      <p:cBhvr>
                                        <p:cTn id="39" dur="500" fill="hold"/>
                                        <p:tgtEl>
                                          <p:spTgt spid="910343"/>
                                        </p:tgtEl>
                                        <p:attrNameLst>
                                          <p:attrName>stroke.color</p:attrName>
                                        </p:attrNameLst>
                                      </p:cBhvr>
                                      <p:by>
                                        <p:hsl h="10842353" s="0" l="0"/>
                                      </p:by>
                                    </p:animClr>
                                    <p:set>
                                      <p:cBhvr>
                                        <p:cTn id="40" dur="500" fill="hold"/>
                                        <p:tgtEl>
                                          <p:spTgt spid="910343"/>
                                        </p:tgtEl>
                                        <p:attrNameLst>
                                          <p:attrName>fill.type</p:attrName>
                                        </p:attrNameLst>
                                      </p:cBhvr>
                                      <p:to>
                                        <p:strVal val="solid"/>
                                      </p:to>
                                    </p:set>
                                  </p:childTnLst>
                                </p:cTn>
                              </p:par>
                              <p:par>
                                <p:cTn id="41" presetID="23" presetClass="emph" presetSubtype="0" fill="hold" nodeType="withEffect">
                                  <p:stCondLst>
                                    <p:cond delay="3500"/>
                                  </p:stCondLst>
                                  <p:childTnLst>
                                    <p:animClr clrSpc="hsl" dir="cw">
                                      <p:cBhvr override="childStyle">
                                        <p:cTn id="42" dur="500" fill="hold"/>
                                        <p:tgtEl>
                                          <p:spTgt spid="910344"/>
                                        </p:tgtEl>
                                        <p:attrNameLst>
                                          <p:attrName>style.color</p:attrName>
                                        </p:attrNameLst>
                                      </p:cBhvr>
                                      <p:by>
                                        <p:hsl h="10842353" s="0" l="0"/>
                                      </p:by>
                                    </p:animClr>
                                    <p:animClr clrSpc="hsl" dir="cw">
                                      <p:cBhvr>
                                        <p:cTn id="43" dur="500" fill="hold"/>
                                        <p:tgtEl>
                                          <p:spTgt spid="910344"/>
                                        </p:tgtEl>
                                        <p:attrNameLst>
                                          <p:attrName>fillcolor</p:attrName>
                                        </p:attrNameLst>
                                      </p:cBhvr>
                                      <p:by>
                                        <p:hsl h="10842353" s="0" l="0"/>
                                      </p:by>
                                    </p:animClr>
                                    <p:animClr clrSpc="hsl" dir="cw">
                                      <p:cBhvr>
                                        <p:cTn id="44" dur="500" fill="hold"/>
                                        <p:tgtEl>
                                          <p:spTgt spid="910344"/>
                                        </p:tgtEl>
                                        <p:attrNameLst>
                                          <p:attrName>stroke.color</p:attrName>
                                        </p:attrNameLst>
                                      </p:cBhvr>
                                      <p:by>
                                        <p:hsl h="10842353" s="0" l="0"/>
                                      </p:by>
                                    </p:animClr>
                                    <p:set>
                                      <p:cBhvr>
                                        <p:cTn id="45" dur="500" fill="hold"/>
                                        <p:tgtEl>
                                          <p:spTgt spid="910344"/>
                                        </p:tgtEl>
                                        <p:attrNameLst>
                                          <p:attrName>fill.type</p:attrName>
                                        </p:attrNameLst>
                                      </p:cBhvr>
                                      <p:to>
                                        <p:strVal val="solid"/>
                                      </p:to>
                                    </p:set>
                                  </p:childTnLst>
                                </p:cTn>
                              </p:par>
                              <p:par>
                                <p:cTn id="46" presetID="21" presetClass="emph" presetSubtype="0" fill="hold" nodeType="withEffect">
                                  <p:stCondLst>
                                    <p:cond delay="4000"/>
                                  </p:stCondLst>
                                  <p:childTnLst>
                                    <p:animClr clrSpc="hsl" dir="cw">
                                      <p:cBhvr override="childStyle">
                                        <p:cTn id="47" dur="500" fill="hold"/>
                                        <p:tgtEl>
                                          <p:spTgt spid="910343"/>
                                        </p:tgtEl>
                                        <p:attrNameLst>
                                          <p:attrName>style.color</p:attrName>
                                        </p:attrNameLst>
                                      </p:cBhvr>
                                      <p:by>
                                        <p:hsl h="7200000" s="0" l="0"/>
                                      </p:by>
                                    </p:animClr>
                                    <p:animClr clrSpc="hsl" dir="cw">
                                      <p:cBhvr>
                                        <p:cTn id="48" dur="500" fill="hold"/>
                                        <p:tgtEl>
                                          <p:spTgt spid="910343"/>
                                        </p:tgtEl>
                                        <p:attrNameLst>
                                          <p:attrName>fillcolor</p:attrName>
                                        </p:attrNameLst>
                                      </p:cBhvr>
                                      <p:by>
                                        <p:hsl h="7200000" s="0" l="0"/>
                                      </p:by>
                                    </p:animClr>
                                    <p:animClr clrSpc="hsl" dir="cw">
                                      <p:cBhvr>
                                        <p:cTn id="49" dur="500" fill="hold"/>
                                        <p:tgtEl>
                                          <p:spTgt spid="910343"/>
                                        </p:tgtEl>
                                        <p:attrNameLst>
                                          <p:attrName>stroke.color</p:attrName>
                                        </p:attrNameLst>
                                      </p:cBhvr>
                                      <p:by>
                                        <p:hsl h="7200000" s="0" l="0"/>
                                      </p:by>
                                    </p:animClr>
                                    <p:set>
                                      <p:cBhvr>
                                        <p:cTn id="50" dur="500" fill="hold"/>
                                        <p:tgtEl>
                                          <p:spTgt spid="910343"/>
                                        </p:tgtEl>
                                        <p:attrNameLst>
                                          <p:attrName>fill.type</p:attrName>
                                        </p:attrNameLst>
                                      </p:cBhvr>
                                      <p:to>
                                        <p:strVal val="solid"/>
                                      </p:to>
                                    </p:set>
                                  </p:childTnLst>
                                </p:cTn>
                              </p:par>
                              <p:par>
                                <p:cTn id="51" presetID="21" presetClass="emph" presetSubtype="0" fill="hold" nodeType="withEffect">
                                  <p:stCondLst>
                                    <p:cond delay="4000"/>
                                  </p:stCondLst>
                                  <p:childTnLst>
                                    <p:animClr clrSpc="hsl" dir="cw">
                                      <p:cBhvr override="childStyle">
                                        <p:cTn id="52" dur="500" fill="hold"/>
                                        <p:tgtEl>
                                          <p:spTgt spid="910344"/>
                                        </p:tgtEl>
                                        <p:attrNameLst>
                                          <p:attrName>style.color</p:attrName>
                                        </p:attrNameLst>
                                      </p:cBhvr>
                                      <p:by>
                                        <p:hsl h="7200000" s="0" l="0"/>
                                      </p:by>
                                    </p:animClr>
                                    <p:animClr clrSpc="hsl" dir="cw">
                                      <p:cBhvr>
                                        <p:cTn id="53" dur="500" fill="hold"/>
                                        <p:tgtEl>
                                          <p:spTgt spid="910344"/>
                                        </p:tgtEl>
                                        <p:attrNameLst>
                                          <p:attrName>fillcolor</p:attrName>
                                        </p:attrNameLst>
                                      </p:cBhvr>
                                      <p:by>
                                        <p:hsl h="7200000" s="0" l="0"/>
                                      </p:by>
                                    </p:animClr>
                                    <p:animClr clrSpc="hsl" dir="cw">
                                      <p:cBhvr>
                                        <p:cTn id="54" dur="500" fill="hold"/>
                                        <p:tgtEl>
                                          <p:spTgt spid="910344"/>
                                        </p:tgtEl>
                                        <p:attrNameLst>
                                          <p:attrName>stroke.color</p:attrName>
                                        </p:attrNameLst>
                                      </p:cBhvr>
                                      <p:by>
                                        <p:hsl h="7200000" s="0" l="0"/>
                                      </p:by>
                                    </p:animClr>
                                    <p:set>
                                      <p:cBhvr>
                                        <p:cTn id="55" dur="500" fill="hold"/>
                                        <p:tgtEl>
                                          <p:spTgt spid="910344"/>
                                        </p:tgtEl>
                                        <p:attrNameLst>
                                          <p:attrName>fill.type</p:attrName>
                                        </p:attrNameLst>
                                      </p:cBhvr>
                                      <p:to>
                                        <p:strVal val="solid"/>
                                      </p:to>
                                    </p:set>
                                  </p:childTnLst>
                                </p:cTn>
                              </p:par>
                              <p:par>
                                <p:cTn id="56" presetID="23" presetClass="emph" presetSubtype="0" fill="hold" nodeType="withEffect">
                                  <p:stCondLst>
                                    <p:cond delay="4500"/>
                                  </p:stCondLst>
                                  <p:childTnLst>
                                    <p:animClr clrSpc="hsl" dir="cw">
                                      <p:cBhvr override="childStyle">
                                        <p:cTn id="57" dur="2000" fill="hold"/>
                                        <p:tgtEl>
                                          <p:spTgt spid="910343"/>
                                        </p:tgtEl>
                                        <p:attrNameLst>
                                          <p:attrName>style.color</p:attrName>
                                        </p:attrNameLst>
                                      </p:cBhvr>
                                      <p:by>
                                        <p:hsl h="10842353" s="0" l="0"/>
                                      </p:by>
                                    </p:animClr>
                                    <p:animClr clrSpc="hsl" dir="cw">
                                      <p:cBhvr>
                                        <p:cTn id="58" dur="2000" fill="hold"/>
                                        <p:tgtEl>
                                          <p:spTgt spid="910343"/>
                                        </p:tgtEl>
                                        <p:attrNameLst>
                                          <p:attrName>fillcolor</p:attrName>
                                        </p:attrNameLst>
                                      </p:cBhvr>
                                      <p:by>
                                        <p:hsl h="10842353" s="0" l="0"/>
                                      </p:by>
                                    </p:animClr>
                                    <p:animClr clrSpc="hsl" dir="cw">
                                      <p:cBhvr>
                                        <p:cTn id="59" dur="2000" fill="hold"/>
                                        <p:tgtEl>
                                          <p:spTgt spid="910343"/>
                                        </p:tgtEl>
                                        <p:attrNameLst>
                                          <p:attrName>stroke.color</p:attrName>
                                        </p:attrNameLst>
                                      </p:cBhvr>
                                      <p:by>
                                        <p:hsl h="10842353" s="0" l="0"/>
                                      </p:by>
                                    </p:animClr>
                                    <p:set>
                                      <p:cBhvr>
                                        <p:cTn id="60" dur="2000" fill="hold"/>
                                        <p:tgtEl>
                                          <p:spTgt spid="910343"/>
                                        </p:tgtEl>
                                        <p:attrNameLst>
                                          <p:attrName>fill.type</p:attrName>
                                        </p:attrNameLst>
                                      </p:cBhvr>
                                      <p:to>
                                        <p:strVal val="solid"/>
                                      </p:to>
                                    </p:set>
                                  </p:childTnLst>
                                </p:cTn>
                              </p:par>
                              <p:par>
                                <p:cTn id="61" presetID="23" presetClass="emph" presetSubtype="0" fill="hold" nodeType="withEffect">
                                  <p:stCondLst>
                                    <p:cond delay="4500"/>
                                  </p:stCondLst>
                                  <p:childTnLst>
                                    <p:animClr clrSpc="hsl" dir="cw">
                                      <p:cBhvr override="childStyle">
                                        <p:cTn id="62" dur="2000" fill="hold"/>
                                        <p:tgtEl>
                                          <p:spTgt spid="910344"/>
                                        </p:tgtEl>
                                        <p:attrNameLst>
                                          <p:attrName>style.color</p:attrName>
                                        </p:attrNameLst>
                                      </p:cBhvr>
                                      <p:by>
                                        <p:hsl h="10842353" s="0" l="0"/>
                                      </p:by>
                                    </p:animClr>
                                    <p:animClr clrSpc="hsl" dir="cw">
                                      <p:cBhvr>
                                        <p:cTn id="63" dur="2000" fill="hold"/>
                                        <p:tgtEl>
                                          <p:spTgt spid="910344"/>
                                        </p:tgtEl>
                                        <p:attrNameLst>
                                          <p:attrName>fillcolor</p:attrName>
                                        </p:attrNameLst>
                                      </p:cBhvr>
                                      <p:by>
                                        <p:hsl h="10842353" s="0" l="0"/>
                                      </p:by>
                                    </p:animClr>
                                    <p:animClr clrSpc="hsl" dir="cw">
                                      <p:cBhvr>
                                        <p:cTn id="64" dur="2000" fill="hold"/>
                                        <p:tgtEl>
                                          <p:spTgt spid="910344"/>
                                        </p:tgtEl>
                                        <p:attrNameLst>
                                          <p:attrName>stroke.color</p:attrName>
                                        </p:attrNameLst>
                                      </p:cBhvr>
                                      <p:by>
                                        <p:hsl h="10842353" s="0" l="0"/>
                                      </p:by>
                                    </p:animClr>
                                    <p:set>
                                      <p:cBhvr>
                                        <p:cTn id="65" dur="2000" fill="hold"/>
                                        <p:tgtEl>
                                          <p:spTgt spid="910344"/>
                                        </p:tgtEl>
                                        <p:attrNameLst>
                                          <p:attrName>fill.type</p:attrName>
                                        </p:attrNameLst>
                                      </p:cBhvr>
                                      <p:to>
                                        <p:strVal val="solid"/>
                                      </p:to>
                                    </p:set>
                                  </p:childTnLst>
                                </p:cTn>
                              </p:par>
                              <p:par>
                                <p:cTn id="66" presetID="21" presetClass="emph" presetSubtype="0" fill="hold" nodeType="withEffect">
                                  <p:stCondLst>
                                    <p:cond delay="6500"/>
                                  </p:stCondLst>
                                  <p:childTnLst>
                                    <p:animClr clrSpc="hsl" dir="cw">
                                      <p:cBhvr override="childStyle">
                                        <p:cTn id="67" dur="1000" fill="hold"/>
                                        <p:tgtEl>
                                          <p:spTgt spid="910343"/>
                                        </p:tgtEl>
                                        <p:attrNameLst>
                                          <p:attrName>style.color</p:attrName>
                                        </p:attrNameLst>
                                      </p:cBhvr>
                                      <p:by>
                                        <p:hsl h="7200000" s="0" l="0"/>
                                      </p:by>
                                    </p:animClr>
                                    <p:animClr clrSpc="hsl" dir="cw">
                                      <p:cBhvr>
                                        <p:cTn id="68" dur="1000" fill="hold"/>
                                        <p:tgtEl>
                                          <p:spTgt spid="910343"/>
                                        </p:tgtEl>
                                        <p:attrNameLst>
                                          <p:attrName>fillcolor</p:attrName>
                                        </p:attrNameLst>
                                      </p:cBhvr>
                                      <p:by>
                                        <p:hsl h="7200000" s="0" l="0"/>
                                      </p:by>
                                    </p:animClr>
                                    <p:animClr clrSpc="hsl" dir="cw">
                                      <p:cBhvr>
                                        <p:cTn id="69" dur="1000" fill="hold"/>
                                        <p:tgtEl>
                                          <p:spTgt spid="910343"/>
                                        </p:tgtEl>
                                        <p:attrNameLst>
                                          <p:attrName>stroke.color</p:attrName>
                                        </p:attrNameLst>
                                      </p:cBhvr>
                                      <p:by>
                                        <p:hsl h="7200000" s="0" l="0"/>
                                      </p:by>
                                    </p:animClr>
                                    <p:set>
                                      <p:cBhvr>
                                        <p:cTn id="70" dur="1000" fill="hold"/>
                                        <p:tgtEl>
                                          <p:spTgt spid="910343"/>
                                        </p:tgtEl>
                                        <p:attrNameLst>
                                          <p:attrName>fill.type</p:attrName>
                                        </p:attrNameLst>
                                      </p:cBhvr>
                                      <p:to>
                                        <p:strVal val="solid"/>
                                      </p:to>
                                    </p:set>
                                  </p:childTnLst>
                                </p:cTn>
                              </p:par>
                              <p:par>
                                <p:cTn id="71" presetID="21" presetClass="emph" presetSubtype="0" fill="hold" nodeType="withEffect">
                                  <p:stCondLst>
                                    <p:cond delay="6500"/>
                                  </p:stCondLst>
                                  <p:childTnLst>
                                    <p:animClr clrSpc="hsl" dir="cw">
                                      <p:cBhvr override="childStyle">
                                        <p:cTn id="72" dur="1000" fill="hold"/>
                                        <p:tgtEl>
                                          <p:spTgt spid="910344"/>
                                        </p:tgtEl>
                                        <p:attrNameLst>
                                          <p:attrName>style.color</p:attrName>
                                        </p:attrNameLst>
                                      </p:cBhvr>
                                      <p:by>
                                        <p:hsl h="7200000" s="0" l="0"/>
                                      </p:by>
                                    </p:animClr>
                                    <p:animClr clrSpc="hsl" dir="cw">
                                      <p:cBhvr>
                                        <p:cTn id="73" dur="1000" fill="hold"/>
                                        <p:tgtEl>
                                          <p:spTgt spid="910344"/>
                                        </p:tgtEl>
                                        <p:attrNameLst>
                                          <p:attrName>fillcolor</p:attrName>
                                        </p:attrNameLst>
                                      </p:cBhvr>
                                      <p:by>
                                        <p:hsl h="7200000" s="0" l="0"/>
                                      </p:by>
                                    </p:animClr>
                                    <p:animClr clrSpc="hsl" dir="cw">
                                      <p:cBhvr>
                                        <p:cTn id="74" dur="1000" fill="hold"/>
                                        <p:tgtEl>
                                          <p:spTgt spid="910344"/>
                                        </p:tgtEl>
                                        <p:attrNameLst>
                                          <p:attrName>stroke.color</p:attrName>
                                        </p:attrNameLst>
                                      </p:cBhvr>
                                      <p:by>
                                        <p:hsl h="7200000" s="0" l="0"/>
                                      </p:by>
                                    </p:animClr>
                                    <p:set>
                                      <p:cBhvr>
                                        <p:cTn id="75" dur="1000" fill="hold"/>
                                        <p:tgtEl>
                                          <p:spTgt spid="91034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audio>
              <p:cMediaNode>
                <p:cTn id="76" fill="hold" display="0">
                  <p:stCondLst>
                    <p:cond delay="indefinite"/>
                  </p:stCondLst>
                  <p:endCondLst>
                    <p:cond evt="onNext" delay="0">
                      <p:tgtEl>
                        <p:sldTgt/>
                      </p:tgtEl>
                    </p:cond>
                    <p:cond evt="onPrev" delay="0">
                      <p:tgtEl>
                        <p:sldTgt/>
                      </p:tgtEl>
                    </p:cond>
                    <p:cond evt="onStopAudio" delay="0">
                      <p:tgtEl>
                        <p:sldTgt/>
                      </p:tgtEl>
                    </p:cond>
                  </p:endCondLst>
                </p:cTn>
                <p:tgtEl>
                  <p:spTgt spid="910346"/>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87138" name="Group 2"/>
          <p:cNvGrpSpPr>
            <a:grpSpLocks/>
          </p:cNvGrpSpPr>
          <p:nvPr/>
        </p:nvGrpSpPr>
        <p:grpSpPr bwMode="auto">
          <a:xfrm>
            <a:off x="1828800" y="1600200"/>
            <a:ext cx="3505200" cy="1905000"/>
            <a:chOff x="1152" y="1008"/>
            <a:chExt cx="2208" cy="1200"/>
          </a:xfrm>
        </p:grpSpPr>
        <p:sp>
          <p:nvSpPr>
            <p:cNvPr id="25609" name="Text Box 3"/>
            <p:cNvSpPr txBox="1">
              <a:spLocks noChangeArrowheads="1"/>
            </p:cNvSpPr>
            <p:nvPr/>
          </p:nvSpPr>
          <p:spPr bwMode="auto">
            <a:xfrm>
              <a:off x="1344" y="1008"/>
              <a:ext cx="1680" cy="608"/>
            </a:xfrm>
            <a:prstGeom prst="rect">
              <a:avLst/>
            </a:prstGeom>
            <a:solidFill>
              <a:schemeClr val="accent1"/>
            </a:solidFill>
            <a:ln w="19050">
              <a:solidFill>
                <a:srgbClr val="3694F3"/>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2800" b="1">
                  <a:solidFill>
                    <a:schemeClr val="bg1"/>
                  </a:solidFill>
                </a:rPr>
                <a:t>Is this your </a:t>
              </a:r>
            </a:p>
            <a:p>
              <a:r>
                <a:rPr lang="en-US" altLang="en-US" sz="2800" b="1">
                  <a:solidFill>
                    <a:schemeClr val="bg1"/>
                  </a:solidFill>
                </a:rPr>
                <a:t>Final Answer?</a:t>
              </a:r>
            </a:p>
          </p:txBody>
        </p:sp>
        <p:sp>
          <p:nvSpPr>
            <p:cNvPr id="25610" name="AutoShape 4">
              <a:hlinkClick r:id="" action="ppaction://noaction" highlightClick="1">
                <a:snd r:embed="rId4" name="laugh2.wav"/>
              </a:hlinkClick>
            </p:cNvPr>
            <p:cNvSpPr>
              <a:spLocks noChangeArrowheads="1"/>
            </p:cNvSpPr>
            <p:nvPr/>
          </p:nvSpPr>
          <p:spPr bwMode="auto">
            <a:xfrm>
              <a:off x="2304" y="1680"/>
              <a:ext cx="996" cy="463"/>
            </a:xfrm>
            <a:prstGeom prst="actionButtonBlank">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25611" name="AutoShape 5"/>
            <p:cNvSpPr>
              <a:spLocks noChangeArrowheads="1"/>
            </p:cNvSpPr>
            <p:nvPr/>
          </p:nvSpPr>
          <p:spPr bwMode="auto">
            <a:xfrm>
              <a:off x="1152" y="1728"/>
              <a:ext cx="1056" cy="480"/>
            </a:xfrm>
            <a:prstGeom prst="roundRect">
              <a:avLst>
                <a:gd name="adj" fmla="val 16667"/>
              </a:avLst>
            </a:prstGeom>
            <a:solidFill>
              <a:schemeClr val="accent2"/>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a:solidFill>
                    <a:schemeClr val="bg1"/>
                  </a:solidFill>
                </a:rPr>
                <a:t>Yes</a:t>
              </a:r>
            </a:p>
          </p:txBody>
        </p:sp>
        <p:sp>
          <p:nvSpPr>
            <p:cNvPr id="25612" name="AutoShape 6"/>
            <p:cNvSpPr>
              <a:spLocks noChangeArrowheads="1"/>
            </p:cNvSpPr>
            <p:nvPr/>
          </p:nvSpPr>
          <p:spPr bwMode="auto">
            <a:xfrm>
              <a:off x="2304" y="1728"/>
              <a:ext cx="1056" cy="480"/>
            </a:xfrm>
            <a:prstGeom prst="roundRect">
              <a:avLst>
                <a:gd name="adj" fmla="val 16667"/>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a:solidFill>
                    <a:schemeClr val="bg1"/>
                  </a:solidFill>
                </a:rPr>
                <a:t>No</a:t>
              </a:r>
            </a:p>
          </p:txBody>
        </p:sp>
      </p:grpSp>
      <p:sp>
        <p:nvSpPr>
          <p:cNvPr id="987143" name="AutoShape 7" descr="Denim"/>
          <p:cNvSpPr>
            <a:spLocks noChangeArrowheads="1"/>
          </p:cNvSpPr>
          <p:nvPr/>
        </p:nvSpPr>
        <p:spPr bwMode="auto">
          <a:xfrm>
            <a:off x="4800600" y="3962400"/>
            <a:ext cx="3962400" cy="609600"/>
          </a:xfrm>
          <a:prstGeom prst="hexagon">
            <a:avLst>
              <a:gd name="adj" fmla="val 38789"/>
              <a:gd name="vf" fmla="val 115470"/>
            </a:avLst>
          </a:prstGeom>
          <a:blipFill dpi="0" rotWithShape="1">
            <a:blip r:embed="rId5"/>
            <a:srcRect/>
            <a:tile tx="0" ty="0" sx="100000" sy="100000" flip="none" algn="tl"/>
          </a:blipFill>
          <a:ln w="57150">
            <a:solidFill>
              <a:schemeClr val="accent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25604" name="AutoShape 8">
            <a:hlinkClick r:id="" action="ppaction://noaction" highlightClick="1">
              <a:snd r:embed="rId4" name="laugh2.wav"/>
            </a:hlinkClick>
          </p:cNvPr>
          <p:cNvSpPr>
            <a:spLocks noChangeArrowheads="1"/>
          </p:cNvSpPr>
          <p:nvPr/>
        </p:nvSpPr>
        <p:spPr bwMode="auto">
          <a:xfrm>
            <a:off x="3657600" y="2743200"/>
            <a:ext cx="1676400" cy="719138"/>
          </a:xfrm>
          <a:prstGeom prst="actionButtonBlank">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87145" name="Rectangle 9"/>
          <p:cNvSpPr>
            <a:spLocks noGrp="1" noChangeArrowheads="1"/>
          </p:cNvSpPr>
          <p:nvPr>
            <p:ph type="title"/>
          </p:nvPr>
        </p:nvSpPr>
        <p:spPr bwMode="auto">
          <a:xfrm>
            <a:off x="685800" y="533400"/>
            <a:ext cx="5029200" cy="11430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ctr"/>
            <a:r>
              <a:rPr lang="en-US" altLang="en-US" sz="2600" b="1" smtClean="0">
                <a:solidFill>
                  <a:srgbClr val="FFFF00"/>
                </a:solidFill>
              </a:rPr>
              <a:t>Question 9?</a:t>
            </a:r>
            <a:br>
              <a:rPr lang="en-US" altLang="en-US" sz="2600" b="1" smtClean="0">
                <a:solidFill>
                  <a:srgbClr val="FFFF00"/>
                </a:solidFill>
              </a:rPr>
            </a:br>
            <a:endParaRPr lang="en-US" altLang="en-US" sz="2600" b="1" smtClean="0">
              <a:solidFill>
                <a:srgbClr val="FFFF00"/>
              </a:solidFill>
            </a:endParaRPr>
          </a:p>
        </p:txBody>
      </p:sp>
      <p:sp>
        <p:nvSpPr>
          <p:cNvPr id="987146" name="Rectangle 10"/>
          <p:cNvSpPr>
            <a:spLocks noGrp="1" noChangeArrowheads="1"/>
          </p:cNvSpPr>
          <p:nvPr>
            <p:ph type="body" sz="half" idx="1"/>
          </p:nvPr>
        </p:nvSpPr>
        <p:spPr bwMode="auto">
          <a:xfrm>
            <a:off x="1219200" y="4038600"/>
            <a:ext cx="3048000" cy="10668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nSpc>
                <a:spcPct val="90000"/>
              </a:lnSpc>
              <a:buFontTx/>
              <a:buNone/>
              <a:tabLst>
                <a:tab pos="4511675" algn="l"/>
              </a:tabLst>
            </a:pPr>
            <a:r>
              <a:rPr lang="en-US" altLang="en-US" sz="2400" b="1" smtClean="0">
                <a:solidFill>
                  <a:schemeClr val="bg1"/>
                </a:solidFill>
              </a:rPr>
              <a:t>Wrong Answer</a:t>
            </a:r>
          </a:p>
          <a:p>
            <a:pPr>
              <a:lnSpc>
                <a:spcPct val="90000"/>
              </a:lnSpc>
              <a:buFontTx/>
              <a:buNone/>
              <a:tabLst>
                <a:tab pos="4511675" algn="l"/>
              </a:tabLst>
            </a:pPr>
            <a:endParaRPr lang="en-US" altLang="en-US" sz="1400" b="1" smtClean="0">
              <a:solidFill>
                <a:schemeClr val="bg1"/>
              </a:solidFill>
            </a:endParaRPr>
          </a:p>
          <a:p>
            <a:pPr>
              <a:lnSpc>
                <a:spcPct val="90000"/>
              </a:lnSpc>
              <a:buFontTx/>
              <a:buNone/>
              <a:tabLst>
                <a:tab pos="4511675" algn="l"/>
              </a:tabLst>
            </a:pPr>
            <a:r>
              <a:rPr lang="en-US" altLang="en-US" sz="2400" b="1" smtClean="0">
                <a:solidFill>
                  <a:schemeClr val="bg1"/>
                </a:solidFill>
              </a:rPr>
              <a:t>Wrong Answer</a:t>
            </a:r>
          </a:p>
        </p:txBody>
      </p:sp>
      <p:sp>
        <p:nvSpPr>
          <p:cNvPr id="987147" name="Rectangle 11"/>
          <p:cNvSpPr>
            <a:spLocks noGrp="1" noChangeArrowheads="1"/>
          </p:cNvSpPr>
          <p:nvPr>
            <p:ph type="body" sz="half" idx="2"/>
          </p:nvPr>
        </p:nvSpPr>
        <p:spPr bwMode="auto">
          <a:xfrm>
            <a:off x="5486400" y="4038600"/>
            <a:ext cx="4038600" cy="12954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buFontTx/>
              <a:buNone/>
            </a:pPr>
            <a:r>
              <a:rPr lang="en-US" altLang="en-US" sz="2400" b="1" smtClean="0">
                <a:solidFill>
                  <a:schemeClr val="bg1"/>
                </a:solidFill>
              </a:rPr>
              <a:t>Correct Answer</a:t>
            </a:r>
          </a:p>
          <a:p>
            <a:pPr>
              <a:buFontTx/>
              <a:buNone/>
            </a:pPr>
            <a:endParaRPr lang="en-US" altLang="en-US" sz="700" b="1" smtClean="0">
              <a:solidFill>
                <a:schemeClr val="bg1"/>
              </a:solidFill>
            </a:endParaRPr>
          </a:p>
          <a:p>
            <a:pPr>
              <a:buFontTx/>
              <a:buNone/>
            </a:pPr>
            <a:r>
              <a:rPr lang="en-US" altLang="en-US" sz="2400" b="1" smtClean="0">
                <a:solidFill>
                  <a:schemeClr val="bg1"/>
                </a:solidFill>
              </a:rPr>
              <a:t>Wrong Answer</a:t>
            </a:r>
          </a:p>
          <a:p>
            <a:pPr>
              <a:buFontTx/>
              <a:buNone/>
            </a:pPr>
            <a:endParaRPr lang="en-US" altLang="en-US" sz="1600" smtClean="0"/>
          </a:p>
        </p:txBody>
      </p:sp>
      <p:sp>
        <p:nvSpPr>
          <p:cNvPr id="25608" name="Rectangle 15"/>
          <p:cNvSpPr>
            <a:spLocks noChangeArrowheads="1"/>
          </p:cNvSpPr>
          <p:nvPr/>
        </p:nvSpPr>
        <p:spPr bwMode="auto">
          <a:xfrm>
            <a:off x="7010400" y="1219200"/>
            <a:ext cx="1219200" cy="381000"/>
          </a:xfrm>
          <a:prstGeom prst="rect">
            <a:avLst/>
          </a:prstGeom>
          <a:solidFill>
            <a:schemeClr val="tx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2000" b="1">
                <a:solidFill>
                  <a:srgbClr val="FFFF00"/>
                </a:solidFill>
                <a:latin typeface="Franklin Gothic Medium Cond" pitchFamily="34" charset="0"/>
              </a:rPr>
              <a:t>$100,000</a:t>
            </a:r>
          </a:p>
        </p:txBody>
      </p:sp>
    </p:spTree>
  </p:cSld>
  <p:clrMapOvr>
    <a:masterClrMapping/>
  </p:clrMapOvr>
  <p:transition>
    <p:sndAc>
      <p:stSnd>
        <p:snd r:embed="rId3" name="regent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987145"/>
                                        </p:tgtEl>
                                        <p:attrNameLst>
                                          <p:attrName>style.visibility</p:attrName>
                                        </p:attrNameLst>
                                      </p:cBhvr>
                                      <p:to>
                                        <p:strVal val="visible"/>
                                      </p:to>
                                    </p:set>
                                    <p:anim calcmode="lin" valueType="num">
                                      <p:cBhvr>
                                        <p:cTn id="7" dur="1000" fill="hold"/>
                                        <p:tgtEl>
                                          <p:spTgt spid="987145"/>
                                        </p:tgtEl>
                                        <p:attrNameLst>
                                          <p:attrName>ppt_x</p:attrName>
                                        </p:attrNameLst>
                                      </p:cBhvr>
                                      <p:tavLst>
                                        <p:tav tm="0">
                                          <p:val>
                                            <p:strVal val="#ppt_x-.2"/>
                                          </p:val>
                                        </p:tav>
                                        <p:tav tm="100000">
                                          <p:val>
                                            <p:strVal val="#ppt_x"/>
                                          </p:val>
                                        </p:tav>
                                      </p:tavLst>
                                    </p:anim>
                                    <p:anim calcmode="lin" valueType="num">
                                      <p:cBhvr>
                                        <p:cTn id="8" dur="1000" fill="hold"/>
                                        <p:tgtEl>
                                          <p:spTgt spid="987145"/>
                                        </p:tgtEl>
                                        <p:attrNameLst>
                                          <p:attrName>ppt_y</p:attrName>
                                        </p:attrNameLst>
                                      </p:cBhvr>
                                      <p:tavLst>
                                        <p:tav tm="0">
                                          <p:val>
                                            <p:strVal val="#ppt_y"/>
                                          </p:val>
                                        </p:tav>
                                        <p:tav tm="100000">
                                          <p:val>
                                            <p:strVal val="#ppt_y"/>
                                          </p:val>
                                        </p:tav>
                                      </p:tavLst>
                                    </p:anim>
                                    <p:animEffect transition="in" filter="wipe(right)" prLst="gradientSize: 0.1">
                                      <p:cBhvr>
                                        <p:cTn id="9" dur="1000"/>
                                        <p:tgtEl>
                                          <p:spTgt spid="987145"/>
                                        </p:tgtEl>
                                      </p:cBhvr>
                                    </p:animEffect>
                                  </p:childTnLst>
                                </p:cTn>
                              </p:par>
                              <p:par>
                                <p:cTn id="10" presetID="17" presetClass="entr" presetSubtype="10" fill="hold" grpId="0" nodeType="withEffect">
                                  <p:stCondLst>
                                    <p:cond delay="0"/>
                                  </p:stCondLst>
                                  <p:childTnLst>
                                    <p:set>
                                      <p:cBhvr>
                                        <p:cTn id="11" dur="1" fill="hold">
                                          <p:stCondLst>
                                            <p:cond delay="0"/>
                                          </p:stCondLst>
                                        </p:cTn>
                                        <p:tgtEl>
                                          <p:spTgt spid="987146">
                                            <p:txEl>
                                              <p:pRg st="0" end="0"/>
                                            </p:txEl>
                                          </p:spTgt>
                                        </p:tgtEl>
                                        <p:attrNameLst>
                                          <p:attrName>style.visibility</p:attrName>
                                        </p:attrNameLst>
                                      </p:cBhvr>
                                      <p:to>
                                        <p:strVal val="visible"/>
                                      </p:to>
                                    </p:set>
                                    <p:anim calcmode="lin" valueType="num">
                                      <p:cBhvr>
                                        <p:cTn id="12" dur="500" fill="hold"/>
                                        <p:tgtEl>
                                          <p:spTgt spid="987146">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987146">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7" presetClass="entr" presetSubtype="10" fill="hold" grpId="0" nodeType="clickEffect">
                                  <p:stCondLst>
                                    <p:cond delay="0"/>
                                  </p:stCondLst>
                                  <p:childTnLst>
                                    <p:set>
                                      <p:cBhvr>
                                        <p:cTn id="17" dur="1" fill="hold">
                                          <p:stCondLst>
                                            <p:cond delay="0"/>
                                          </p:stCondLst>
                                        </p:cTn>
                                        <p:tgtEl>
                                          <p:spTgt spid="987146">
                                            <p:txEl>
                                              <p:pRg st="2" end="2"/>
                                            </p:txEl>
                                          </p:spTgt>
                                        </p:tgtEl>
                                        <p:attrNameLst>
                                          <p:attrName>style.visibility</p:attrName>
                                        </p:attrNameLst>
                                      </p:cBhvr>
                                      <p:to>
                                        <p:strVal val="visible"/>
                                      </p:to>
                                    </p:set>
                                    <p:anim calcmode="lin" valueType="num">
                                      <p:cBhvr>
                                        <p:cTn id="18" dur="500" fill="hold"/>
                                        <p:tgtEl>
                                          <p:spTgt spid="987146">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987146">
                                            <p:txEl>
                                              <p:pRg st="2" end="2"/>
                                            </p:txEl>
                                          </p:spTgt>
                                        </p:tgtEl>
                                        <p:attrNameLst>
                                          <p:attrName>ppt_h</p:attrName>
                                        </p:attrNameLst>
                                      </p:cBhvr>
                                      <p:tavLst>
                                        <p:tav tm="0">
                                          <p:val>
                                            <p:strVal val="#ppt_h"/>
                                          </p:val>
                                        </p:tav>
                                        <p:tav tm="100000">
                                          <p:val>
                                            <p:strVal val="#ppt_h"/>
                                          </p:val>
                                        </p:tav>
                                      </p:tavLst>
                                    </p:anim>
                                  </p:childTnLst>
                                </p:cTn>
                              </p:par>
                              <p:par>
                                <p:cTn id="20" presetID="17" presetClass="entr" presetSubtype="10" fill="hold" grpId="0" nodeType="withEffect">
                                  <p:stCondLst>
                                    <p:cond delay="0"/>
                                  </p:stCondLst>
                                  <p:childTnLst>
                                    <p:set>
                                      <p:cBhvr>
                                        <p:cTn id="21" dur="1" fill="hold">
                                          <p:stCondLst>
                                            <p:cond delay="0"/>
                                          </p:stCondLst>
                                        </p:cTn>
                                        <p:tgtEl>
                                          <p:spTgt spid="987147">
                                            <p:txEl>
                                              <p:pRg st="0" end="0"/>
                                            </p:txEl>
                                          </p:spTgt>
                                        </p:tgtEl>
                                        <p:attrNameLst>
                                          <p:attrName>style.visibility</p:attrName>
                                        </p:attrNameLst>
                                      </p:cBhvr>
                                      <p:to>
                                        <p:strVal val="visible"/>
                                      </p:to>
                                    </p:set>
                                    <p:anim calcmode="lin" valueType="num">
                                      <p:cBhvr>
                                        <p:cTn id="22" dur="500" fill="hold"/>
                                        <p:tgtEl>
                                          <p:spTgt spid="987147">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987147">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17" presetClass="entr" presetSubtype="10" fill="hold" grpId="0" nodeType="clickEffect">
                                  <p:stCondLst>
                                    <p:cond delay="0"/>
                                  </p:stCondLst>
                                  <p:childTnLst>
                                    <p:set>
                                      <p:cBhvr>
                                        <p:cTn id="27" dur="1" fill="hold">
                                          <p:stCondLst>
                                            <p:cond delay="0"/>
                                          </p:stCondLst>
                                        </p:cTn>
                                        <p:tgtEl>
                                          <p:spTgt spid="987147">
                                            <p:txEl>
                                              <p:pRg st="2" end="2"/>
                                            </p:txEl>
                                          </p:spTgt>
                                        </p:tgtEl>
                                        <p:attrNameLst>
                                          <p:attrName>style.visibility</p:attrName>
                                        </p:attrNameLst>
                                      </p:cBhvr>
                                      <p:to>
                                        <p:strVal val="visible"/>
                                      </p:to>
                                    </p:set>
                                    <p:anim calcmode="lin" valueType="num">
                                      <p:cBhvr>
                                        <p:cTn id="28" dur="500" fill="hold"/>
                                        <p:tgtEl>
                                          <p:spTgt spid="987147">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987147">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31" presetClass="entr" presetSubtype="0" fill="hold" nodeType="clickEffect">
                                  <p:stCondLst>
                                    <p:cond delay="0"/>
                                  </p:stCondLst>
                                  <p:iterate type="lt">
                                    <p:tmPct val="5000"/>
                                  </p:iterate>
                                  <p:childTnLst>
                                    <p:set>
                                      <p:cBhvr>
                                        <p:cTn id="33" dur="1" fill="hold">
                                          <p:stCondLst>
                                            <p:cond delay="0"/>
                                          </p:stCondLst>
                                        </p:cTn>
                                        <p:tgtEl>
                                          <p:spTgt spid="987138"/>
                                        </p:tgtEl>
                                        <p:attrNameLst>
                                          <p:attrName>style.visibility</p:attrName>
                                        </p:attrNameLst>
                                      </p:cBhvr>
                                      <p:to>
                                        <p:strVal val="visible"/>
                                      </p:to>
                                    </p:set>
                                    <p:anim calcmode="lin" valueType="num">
                                      <p:cBhvr>
                                        <p:cTn id="34" dur="1000" fill="hold"/>
                                        <p:tgtEl>
                                          <p:spTgt spid="987138"/>
                                        </p:tgtEl>
                                        <p:attrNameLst>
                                          <p:attrName>ppt_w</p:attrName>
                                        </p:attrNameLst>
                                      </p:cBhvr>
                                      <p:tavLst>
                                        <p:tav tm="0">
                                          <p:val>
                                            <p:fltVal val="0"/>
                                          </p:val>
                                        </p:tav>
                                        <p:tav tm="100000">
                                          <p:val>
                                            <p:strVal val="#ppt_w"/>
                                          </p:val>
                                        </p:tav>
                                      </p:tavLst>
                                    </p:anim>
                                    <p:anim calcmode="lin" valueType="num">
                                      <p:cBhvr>
                                        <p:cTn id="35" dur="1000" fill="hold"/>
                                        <p:tgtEl>
                                          <p:spTgt spid="987138"/>
                                        </p:tgtEl>
                                        <p:attrNameLst>
                                          <p:attrName>ppt_h</p:attrName>
                                        </p:attrNameLst>
                                      </p:cBhvr>
                                      <p:tavLst>
                                        <p:tav tm="0">
                                          <p:val>
                                            <p:fltVal val="0"/>
                                          </p:val>
                                        </p:tav>
                                        <p:tav tm="100000">
                                          <p:val>
                                            <p:strVal val="#ppt_h"/>
                                          </p:val>
                                        </p:tav>
                                      </p:tavLst>
                                    </p:anim>
                                    <p:anim calcmode="lin" valueType="num">
                                      <p:cBhvr>
                                        <p:cTn id="36" dur="1000" fill="hold"/>
                                        <p:tgtEl>
                                          <p:spTgt spid="987138"/>
                                        </p:tgtEl>
                                        <p:attrNameLst>
                                          <p:attrName>style.rotation</p:attrName>
                                        </p:attrNameLst>
                                      </p:cBhvr>
                                      <p:tavLst>
                                        <p:tav tm="0">
                                          <p:val>
                                            <p:fltVal val="90"/>
                                          </p:val>
                                        </p:tav>
                                        <p:tav tm="100000">
                                          <p:val>
                                            <p:fltVal val="0"/>
                                          </p:val>
                                        </p:tav>
                                      </p:tavLst>
                                    </p:anim>
                                    <p:animEffect transition="in" filter="fade">
                                      <p:cBhvr>
                                        <p:cTn id="37" dur="1000"/>
                                        <p:tgtEl>
                                          <p:spTgt spid="98713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nodeType="clickEffect">
                                  <p:stCondLst>
                                    <p:cond delay="0"/>
                                  </p:stCondLst>
                                  <p:childTnLst>
                                    <p:set>
                                      <p:cBhvr>
                                        <p:cTn id="41" dur="1" fill="hold">
                                          <p:stCondLst>
                                            <p:cond delay="0"/>
                                          </p:stCondLst>
                                        </p:cTn>
                                        <p:tgtEl>
                                          <p:spTgt spid="987143"/>
                                        </p:tgtEl>
                                        <p:attrNameLst>
                                          <p:attrName>style.visibility</p:attrName>
                                        </p:attrNameLst>
                                      </p:cBhvr>
                                      <p:to>
                                        <p:strVal val="visible"/>
                                      </p:to>
                                    </p:set>
                                    <p:animEffect transition="in" filter="checkerboard(across)">
                                      <p:cBhvr>
                                        <p:cTn id="42" dur="500"/>
                                        <p:tgtEl>
                                          <p:spTgt spid="9871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7145" grpId="0"/>
      <p:bldP spid="987146" grpId="0" build="p"/>
      <p:bldP spid="98714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89186" name="Group 2"/>
          <p:cNvGrpSpPr>
            <a:grpSpLocks/>
          </p:cNvGrpSpPr>
          <p:nvPr/>
        </p:nvGrpSpPr>
        <p:grpSpPr bwMode="auto">
          <a:xfrm>
            <a:off x="1828800" y="1600200"/>
            <a:ext cx="3505200" cy="1905000"/>
            <a:chOff x="1152" y="1008"/>
            <a:chExt cx="2208" cy="1200"/>
          </a:xfrm>
        </p:grpSpPr>
        <p:sp>
          <p:nvSpPr>
            <p:cNvPr id="27657" name="Text Box 3"/>
            <p:cNvSpPr txBox="1">
              <a:spLocks noChangeArrowheads="1"/>
            </p:cNvSpPr>
            <p:nvPr/>
          </p:nvSpPr>
          <p:spPr bwMode="auto">
            <a:xfrm>
              <a:off x="1344" y="1008"/>
              <a:ext cx="1680" cy="608"/>
            </a:xfrm>
            <a:prstGeom prst="rect">
              <a:avLst/>
            </a:prstGeom>
            <a:solidFill>
              <a:schemeClr val="accent1"/>
            </a:solidFill>
            <a:ln w="19050">
              <a:solidFill>
                <a:srgbClr val="3694F3"/>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2800" b="1">
                  <a:solidFill>
                    <a:schemeClr val="bg1"/>
                  </a:solidFill>
                </a:rPr>
                <a:t>Is this your </a:t>
              </a:r>
            </a:p>
            <a:p>
              <a:r>
                <a:rPr lang="en-US" altLang="en-US" sz="2800" b="1">
                  <a:solidFill>
                    <a:schemeClr val="bg1"/>
                  </a:solidFill>
                </a:rPr>
                <a:t>Final Answer?</a:t>
              </a:r>
            </a:p>
          </p:txBody>
        </p:sp>
        <p:sp>
          <p:nvSpPr>
            <p:cNvPr id="27658" name="AutoShape 4">
              <a:hlinkClick r:id="" action="ppaction://noaction" highlightClick="1">
                <a:snd r:embed="rId4" name="laugh2.wav"/>
              </a:hlinkClick>
            </p:cNvPr>
            <p:cNvSpPr>
              <a:spLocks noChangeArrowheads="1"/>
            </p:cNvSpPr>
            <p:nvPr/>
          </p:nvSpPr>
          <p:spPr bwMode="auto">
            <a:xfrm>
              <a:off x="2304" y="1680"/>
              <a:ext cx="996" cy="463"/>
            </a:xfrm>
            <a:prstGeom prst="actionButtonBlank">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27659" name="AutoShape 5"/>
            <p:cNvSpPr>
              <a:spLocks noChangeArrowheads="1"/>
            </p:cNvSpPr>
            <p:nvPr/>
          </p:nvSpPr>
          <p:spPr bwMode="auto">
            <a:xfrm>
              <a:off x="1152" y="1728"/>
              <a:ext cx="1056" cy="480"/>
            </a:xfrm>
            <a:prstGeom prst="roundRect">
              <a:avLst>
                <a:gd name="adj" fmla="val 16667"/>
              </a:avLst>
            </a:prstGeom>
            <a:solidFill>
              <a:schemeClr val="accent2"/>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a:solidFill>
                    <a:schemeClr val="bg1"/>
                  </a:solidFill>
                </a:rPr>
                <a:t>Yes</a:t>
              </a:r>
            </a:p>
          </p:txBody>
        </p:sp>
        <p:sp>
          <p:nvSpPr>
            <p:cNvPr id="27660" name="AutoShape 6"/>
            <p:cNvSpPr>
              <a:spLocks noChangeArrowheads="1"/>
            </p:cNvSpPr>
            <p:nvPr/>
          </p:nvSpPr>
          <p:spPr bwMode="auto">
            <a:xfrm>
              <a:off x="2304" y="1728"/>
              <a:ext cx="1056" cy="480"/>
            </a:xfrm>
            <a:prstGeom prst="roundRect">
              <a:avLst>
                <a:gd name="adj" fmla="val 16667"/>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a:solidFill>
                    <a:schemeClr val="bg1"/>
                  </a:solidFill>
                </a:rPr>
                <a:t>No</a:t>
              </a:r>
            </a:p>
          </p:txBody>
        </p:sp>
      </p:grpSp>
      <p:sp>
        <p:nvSpPr>
          <p:cNvPr id="989191" name="AutoShape 7" descr="Denim"/>
          <p:cNvSpPr>
            <a:spLocks noChangeArrowheads="1"/>
          </p:cNvSpPr>
          <p:nvPr/>
        </p:nvSpPr>
        <p:spPr bwMode="auto">
          <a:xfrm>
            <a:off x="4800600" y="4648200"/>
            <a:ext cx="3962400" cy="609600"/>
          </a:xfrm>
          <a:prstGeom prst="hexagon">
            <a:avLst>
              <a:gd name="adj" fmla="val 38789"/>
              <a:gd name="vf" fmla="val 115470"/>
            </a:avLst>
          </a:prstGeom>
          <a:blipFill dpi="0" rotWithShape="1">
            <a:blip r:embed="rId5"/>
            <a:srcRect/>
            <a:tile tx="0" ty="0" sx="100000" sy="100000" flip="none" algn="tl"/>
          </a:blipFill>
          <a:ln w="57150">
            <a:solidFill>
              <a:schemeClr val="accent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27652" name="AutoShape 8">
            <a:hlinkClick r:id="" action="ppaction://noaction" highlightClick="1">
              <a:snd r:embed="rId4" name="laugh2.wav"/>
            </a:hlinkClick>
          </p:cNvPr>
          <p:cNvSpPr>
            <a:spLocks noChangeArrowheads="1"/>
          </p:cNvSpPr>
          <p:nvPr/>
        </p:nvSpPr>
        <p:spPr bwMode="auto">
          <a:xfrm>
            <a:off x="3657600" y="2743200"/>
            <a:ext cx="1676400" cy="719138"/>
          </a:xfrm>
          <a:prstGeom prst="actionButtonBlank">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89193" name="Rectangle 9"/>
          <p:cNvSpPr>
            <a:spLocks noGrp="1" noChangeArrowheads="1"/>
          </p:cNvSpPr>
          <p:nvPr>
            <p:ph type="title"/>
          </p:nvPr>
        </p:nvSpPr>
        <p:spPr bwMode="auto">
          <a:xfrm>
            <a:off x="685800" y="533400"/>
            <a:ext cx="5029200" cy="11430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ctr"/>
            <a:r>
              <a:rPr lang="en-US" altLang="en-US" sz="2600" b="1" smtClean="0">
                <a:solidFill>
                  <a:srgbClr val="FFFF00"/>
                </a:solidFill>
              </a:rPr>
              <a:t>Question 10?</a:t>
            </a:r>
            <a:br>
              <a:rPr lang="en-US" altLang="en-US" sz="2600" b="1" smtClean="0">
                <a:solidFill>
                  <a:srgbClr val="FFFF00"/>
                </a:solidFill>
              </a:rPr>
            </a:br>
            <a:endParaRPr lang="en-US" altLang="en-US" sz="2600" b="1" smtClean="0">
              <a:solidFill>
                <a:srgbClr val="FFFF00"/>
              </a:solidFill>
            </a:endParaRPr>
          </a:p>
        </p:txBody>
      </p:sp>
      <p:sp>
        <p:nvSpPr>
          <p:cNvPr id="989194" name="Rectangle 10"/>
          <p:cNvSpPr>
            <a:spLocks noGrp="1" noChangeArrowheads="1"/>
          </p:cNvSpPr>
          <p:nvPr>
            <p:ph type="body" sz="half" idx="1"/>
          </p:nvPr>
        </p:nvSpPr>
        <p:spPr bwMode="auto">
          <a:xfrm>
            <a:off x="1219200" y="4038600"/>
            <a:ext cx="3048000" cy="10668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nSpc>
                <a:spcPct val="90000"/>
              </a:lnSpc>
              <a:buFontTx/>
              <a:buNone/>
              <a:tabLst>
                <a:tab pos="4511675" algn="l"/>
              </a:tabLst>
            </a:pPr>
            <a:r>
              <a:rPr lang="en-US" altLang="en-US" sz="2400" b="1" smtClean="0">
                <a:solidFill>
                  <a:schemeClr val="bg1"/>
                </a:solidFill>
              </a:rPr>
              <a:t>Wrong Answer</a:t>
            </a:r>
          </a:p>
          <a:p>
            <a:pPr>
              <a:lnSpc>
                <a:spcPct val="90000"/>
              </a:lnSpc>
              <a:buFontTx/>
              <a:buNone/>
              <a:tabLst>
                <a:tab pos="4511675" algn="l"/>
              </a:tabLst>
            </a:pPr>
            <a:endParaRPr lang="en-US" altLang="en-US" sz="1400" b="1" smtClean="0">
              <a:solidFill>
                <a:schemeClr val="bg1"/>
              </a:solidFill>
            </a:endParaRPr>
          </a:p>
          <a:p>
            <a:pPr>
              <a:lnSpc>
                <a:spcPct val="90000"/>
              </a:lnSpc>
              <a:buFontTx/>
              <a:buNone/>
              <a:tabLst>
                <a:tab pos="4511675" algn="l"/>
              </a:tabLst>
            </a:pPr>
            <a:r>
              <a:rPr lang="en-US" altLang="en-US" sz="2400" b="1" smtClean="0">
                <a:solidFill>
                  <a:schemeClr val="bg1"/>
                </a:solidFill>
              </a:rPr>
              <a:t>Wrong Answer</a:t>
            </a:r>
          </a:p>
        </p:txBody>
      </p:sp>
      <p:sp>
        <p:nvSpPr>
          <p:cNvPr id="989195" name="Rectangle 11"/>
          <p:cNvSpPr>
            <a:spLocks noGrp="1" noChangeArrowheads="1"/>
          </p:cNvSpPr>
          <p:nvPr>
            <p:ph type="body" sz="half" idx="2"/>
          </p:nvPr>
        </p:nvSpPr>
        <p:spPr bwMode="auto">
          <a:xfrm>
            <a:off x="5486400" y="4038600"/>
            <a:ext cx="4038600" cy="12954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buFontTx/>
              <a:buNone/>
            </a:pPr>
            <a:r>
              <a:rPr lang="en-US" altLang="en-US" sz="2400" b="1" smtClean="0">
                <a:solidFill>
                  <a:schemeClr val="bg1"/>
                </a:solidFill>
              </a:rPr>
              <a:t>Wrong Answer</a:t>
            </a:r>
          </a:p>
          <a:p>
            <a:pPr>
              <a:buFontTx/>
              <a:buNone/>
            </a:pPr>
            <a:endParaRPr lang="en-US" altLang="en-US" sz="900" b="1" smtClean="0">
              <a:solidFill>
                <a:schemeClr val="bg1"/>
              </a:solidFill>
            </a:endParaRPr>
          </a:p>
          <a:p>
            <a:pPr>
              <a:buFontTx/>
              <a:buNone/>
            </a:pPr>
            <a:r>
              <a:rPr lang="en-US" altLang="en-US" sz="2400" b="1" smtClean="0">
                <a:solidFill>
                  <a:schemeClr val="bg1"/>
                </a:solidFill>
              </a:rPr>
              <a:t>Correct Answer</a:t>
            </a:r>
          </a:p>
          <a:p>
            <a:pPr>
              <a:buFontTx/>
              <a:buNone/>
            </a:pPr>
            <a:endParaRPr lang="en-US" altLang="en-US" sz="1600" smtClean="0"/>
          </a:p>
        </p:txBody>
      </p:sp>
      <p:sp>
        <p:nvSpPr>
          <p:cNvPr id="27656" name="Rectangle 14"/>
          <p:cNvSpPr>
            <a:spLocks noChangeArrowheads="1"/>
          </p:cNvSpPr>
          <p:nvPr/>
        </p:nvSpPr>
        <p:spPr bwMode="auto">
          <a:xfrm>
            <a:off x="7010400" y="914400"/>
            <a:ext cx="1219200" cy="381000"/>
          </a:xfrm>
          <a:prstGeom prst="rect">
            <a:avLst/>
          </a:prstGeom>
          <a:solidFill>
            <a:schemeClr val="tx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2000" b="1">
                <a:solidFill>
                  <a:srgbClr val="FFFF00"/>
                </a:solidFill>
                <a:latin typeface="Franklin Gothic Medium Cond" pitchFamily="34" charset="0"/>
              </a:rPr>
              <a:t>$50,000</a:t>
            </a:r>
          </a:p>
        </p:txBody>
      </p:sp>
    </p:spTree>
  </p:cSld>
  <p:clrMapOvr>
    <a:masterClrMapping/>
  </p:clrMapOvr>
  <p:transition>
    <p:sndAc>
      <p:stSnd>
        <p:snd r:embed="rId3" name="regent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989193"/>
                                        </p:tgtEl>
                                        <p:attrNameLst>
                                          <p:attrName>style.visibility</p:attrName>
                                        </p:attrNameLst>
                                      </p:cBhvr>
                                      <p:to>
                                        <p:strVal val="visible"/>
                                      </p:to>
                                    </p:set>
                                    <p:anim calcmode="lin" valueType="num">
                                      <p:cBhvr>
                                        <p:cTn id="7" dur="1000" fill="hold"/>
                                        <p:tgtEl>
                                          <p:spTgt spid="989193"/>
                                        </p:tgtEl>
                                        <p:attrNameLst>
                                          <p:attrName>ppt_x</p:attrName>
                                        </p:attrNameLst>
                                      </p:cBhvr>
                                      <p:tavLst>
                                        <p:tav tm="0">
                                          <p:val>
                                            <p:strVal val="#ppt_x-.2"/>
                                          </p:val>
                                        </p:tav>
                                        <p:tav tm="100000">
                                          <p:val>
                                            <p:strVal val="#ppt_x"/>
                                          </p:val>
                                        </p:tav>
                                      </p:tavLst>
                                    </p:anim>
                                    <p:anim calcmode="lin" valueType="num">
                                      <p:cBhvr>
                                        <p:cTn id="8" dur="1000" fill="hold"/>
                                        <p:tgtEl>
                                          <p:spTgt spid="989193"/>
                                        </p:tgtEl>
                                        <p:attrNameLst>
                                          <p:attrName>ppt_y</p:attrName>
                                        </p:attrNameLst>
                                      </p:cBhvr>
                                      <p:tavLst>
                                        <p:tav tm="0">
                                          <p:val>
                                            <p:strVal val="#ppt_y"/>
                                          </p:val>
                                        </p:tav>
                                        <p:tav tm="100000">
                                          <p:val>
                                            <p:strVal val="#ppt_y"/>
                                          </p:val>
                                        </p:tav>
                                      </p:tavLst>
                                    </p:anim>
                                    <p:animEffect transition="in" filter="wipe(right)" prLst="gradientSize: 0.1">
                                      <p:cBhvr>
                                        <p:cTn id="9" dur="1000"/>
                                        <p:tgtEl>
                                          <p:spTgt spid="989193"/>
                                        </p:tgtEl>
                                      </p:cBhvr>
                                    </p:animEffect>
                                  </p:childTnLst>
                                </p:cTn>
                              </p:par>
                              <p:par>
                                <p:cTn id="10" presetID="17" presetClass="entr" presetSubtype="10" fill="hold" grpId="0" nodeType="withEffect">
                                  <p:stCondLst>
                                    <p:cond delay="1000"/>
                                  </p:stCondLst>
                                  <p:childTnLst>
                                    <p:set>
                                      <p:cBhvr>
                                        <p:cTn id="11" dur="1" fill="hold">
                                          <p:stCondLst>
                                            <p:cond delay="0"/>
                                          </p:stCondLst>
                                        </p:cTn>
                                        <p:tgtEl>
                                          <p:spTgt spid="989194">
                                            <p:txEl>
                                              <p:pRg st="0" end="0"/>
                                            </p:txEl>
                                          </p:spTgt>
                                        </p:tgtEl>
                                        <p:attrNameLst>
                                          <p:attrName>style.visibility</p:attrName>
                                        </p:attrNameLst>
                                      </p:cBhvr>
                                      <p:to>
                                        <p:strVal val="visible"/>
                                      </p:to>
                                    </p:set>
                                    <p:anim calcmode="lin" valueType="num">
                                      <p:cBhvr>
                                        <p:cTn id="12" dur="500" fill="hold"/>
                                        <p:tgtEl>
                                          <p:spTgt spid="989194">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989194">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7" presetClass="entr" presetSubtype="10" fill="hold" grpId="0" nodeType="clickEffect">
                                  <p:stCondLst>
                                    <p:cond delay="0"/>
                                  </p:stCondLst>
                                  <p:childTnLst>
                                    <p:set>
                                      <p:cBhvr>
                                        <p:cTn id="17" dur="1" fill="hold">
                                          <p:stCondLst>
                                            <p:cond delay="0"/>
                                          </p:stCondLst>
                                        </p:cTn>
                                        <p:tgtEl>
                                          <p:spTgt spid="989194">
                                            <p:txEl>
                                              <p:pRg st="2" end="2"/>
                                            </p:txEl>
                                          </p:spTgt>
                                        </p:tgtEl>
                                        <p:attrNameLst>
                                          <p:attrName>style.visibility</p:attrName>
                                        </p:attrNameLst>
                                      </p:cBhvr>
                                      <p:to>
                                        <p:strVal val="visible"/>
                                      </p:to>
                                    </p:set>
                                    <p:anim calcmode="lin" valueType="num">
                                      <p:cBhvr>
                                        <p:cTn id="18" dur="500" fill="hold"/>
                                        <p:tgtEl>
                                          <p:spTgt spid="989194">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989194">
                                            <p:txEl>
                                              <p:pRg st="2" end="2"/>
                                            </p:txEl>
                                          </p:spTgt>
                                        </p:tgtEl>
                                        <p:attrNameLst>
                                          <p:attrName>ppt_h</p:attrName>
                                        </p:attrNameLst>
                                      </p:cBhvr>
                                      <p:tavLst>
                                        <p:tav tm="0">
                                          <p:val>
                                            <p:strVal val="#ppt_h"/>
                                          </p:val>
                                        </p:tav>
                                        <p:tav tm="100000">
                                          <p:val>
                                            <p:strVal val="#ppt_h"/>
                                          </p:val>
                                        </p:tav>
                                      </p:tavLst>
                                    </p:anim>
                                  </p:childTnLst>
                                </p:cTn>
                              </p:par>
                              <p:par>
                                <p:cTn id="20" presetID="17" presetClass="entr" presetSubtype="10" fill="hold" grpId="0" nodeType="withEffect">
                                  <p:stCondLst>
                                    <p:cond delay="1500"/>
                                  </p:stCondLst>
                                  <p:childTnLst>
                                    <p:set>
                                      <p:cBhvr>
                                        <p:cTn id="21" dur="1" fill="hold">
                                          <p:stCondLst>
                                            <p:cond delay="0"/>
                                          </p:stCondLst>
                                        </p:cTn>
                                        <p:tgtEl>
                                          <p:spTgt spid="989195">
                                            <p:txEl>
                                              <p:pRg st="0" end="0"/>
                                            </p:txEl>
                                          </p:spTgt>
                                        </p:tgtEl>
                                        <p:attrNameLst>
                                          <p:attrName>style.visibility</p:attrName>
                                        </p:attrNameLst>
                                      </p:cBhvr>
                                      <p:to>
                                        <p:strVal val="visible"/>
                                      </p:to>
                                    </p:set>
                                    <p:anim calcmode="lin" valueType="num">
                                      <p:cBhvr>
                                        <p:cTn id="22" dur="500" fill="hold"/>
                                        <p:tgtEl>
                                          <p:spTgt spid="989195">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98919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17" presetClass="entr" presetSubtype="10" fill="hold" grpId="0" nodeType="clickEffect">
                                  <p:stCondLst>
                                    <p:cond delay="0"/>
                                  </p:stCondLst>
                                  <p:childTnLst>
                                    <p:set>
                                      <p:cBhvr>
                                        <p:cTn id="27" dur="1" fill="hold">
                                          <p:stCondLst>
                                            <p:cond delay="0"/>
                                          </p:stCondLst>
                                        </p:cTn>
                                        <p:tgtEl>
                                          <p:spTgt spid="989195">
                                            <p:txEl>
                                              <p:pRg st="2" end="2"/>
                                            </p:txEl>
                                          </p:spTgt>
                                        </p:tgtEl>
                                        <p:attrNameLst>
                                          <p:attrName>style.visibility</p:attrName>
                                        </p:attrNameLst>
                                      </p:cBhvr>
                                      <p:to>
                                        <p:strVal val="visible"/>
                                      </p:to>
                                    </p:set>
                                    <p:anim calcmode="lin" valueType="num">
                                      <p:cBhvr>
                                        <p:cTn id="28" dur="500" fill="hold"/>
                                        <p:tgtEl>
                                          <p:spTgt spid="989195">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989195">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31" presetClass="entr" presetSubtype="0" fill="hold" nodeType="clickEffect">
                                  <p:stCondLst>
                                    <p:cond delay="0"/>
                                  </p:stCondLst>
                                  <p:iterate type="lt">
                                    <p:tmPct val="5000"/>
                                  </p:iterate>
                                  <p:childTnLst>
                                    <p:set>
                                      <p:cBhvr>
                                        <p:cTn id="33" dur="1" fill="hold">
                                          <p:stCondLst>
                                            <p:cond delay="0"/>
                                          </p:stCondLst>
                                        </p:cTn>
                                        <p:tgtEl>
                                          <p:spTgt spid="989186"/>
                                        </p:tgtEl>
                                        <p:attrNameLst>
                                          <p:attrName>style.visibility</p:attrName>
                                        </p:attrNameLst>
                                      </p:cBhvr>
                                      <p:to>
                                        <p:strVal val="visible"/>
                                      </p:to>
                                    </p:set>
                                    <p:anim calcmode="lin" valueType="num">
                                      <p:cBhvr>
                                        <p:cTn id="34" dur="1000" fill="hold"/>
                                        <p:tgtEl>
                                          <p:spTgt spid="989186"/>
                                        </p:tgtEl>
                                        <p:attrNameLst>
                                          <p:attrName>ppt_w</p:attrName>
                                        </p:attrNameLst>
                                      </p:cBhvr>
                                      <p:tavLst>
                                        <p:tav tm="0">
                                          <p:val>
                                            <p:fltVal val="0"/>
                                          </p:val>
                                        </p:tav>
                                        <p:tav tm="100000">
                                          <p:val>
                                            <p:strVal val="#ppt_w"/>
                                          </p:val>
                                        </p:tav>
                                      </p:tavLst>
                                    </p:anim>
                                    <p:anim calcmode="lin" valueType="num">
                                      <p:cBhvr>
                                        <p:cTn id="35" dur="1000" fill="hold"/>
                                        <p:tgtEl>
                                          <p:spTgt spid="989186"/>
                                        </p:tgtEl>
                                        <p:attrNameLst>
                                          <p:attrName>ppt_h</p:attrName>
                                        </p:attrNameLst>
                                      </p:cBhvr>
                                      <p:tavLst>
                                        <p:tav tm="0">
                                          <p:val>
                                            <p:fltVal val="0"/>
                                          </p:val>
                                        </p:tav>
                                        <p:tav tm="100000">
                                          <p:val>
                                            <p:strVal val="#ppt_h"/>
                                          </p:val>
                                        </p:tav>
                                      </p:tavLst>
                                    </p:anim>
                                    <p:anim calcmode="lin" valueType="num">
                                      <p:cBhvr>
                                        <p:cTn id="36" dur="1000" fill="hold"/>
                                        <p:tgtEl>
                                          <p:spTgt spid="989186"/>
                                        </p:tgtEl>
                                        <p:attrNameLst>
                                          <p:attrName>style.rotation</p:attrName>
                                        </p:attrNameLst>
                                      </p:cBhvr>
                                      <p:tavLst>
                                        <p:tav tm="0">
                                          <p:val>
                                            <p:fltVal val="90"/>
                                          </p:val>
                                        </p:tav>
                                        <p:tav tm="100000">
                                          <p:val>
                                            <p:fltVal val="0"/>
                                          </p:val>
                                        </p:tav>
                                      </p:tavLst>
                                    </p:anim>
                                    <p:animEffect transition="in" filter="fade">
                                      <p:cBhvr>
                                        <p:cTn id="37" dur="1000"/>
                                        <p:tgtEl>
                                          <p:spTgt spid="989186"/>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nodeType="clickEffect">
                                  <p:stCondLst>
                                    <p:cond delay="0"/>
                                  </p:stCondLst>
                                  <p:childTnLst>
                                    <p:set>
                                      <p:cBhvr>
                                        <p:cTn id="41" dur="1" fill="hold">
                                          <p:stCondLst>
                                            <p:cond delay="0"/>
                                          </p:stCondLst>
                                        </p:cTn>
                                        <p:tgtEl>
                                          <p:spTgt spid="989191"/>
                                        </p:tgtEl>
                                        <p:attrNameLst>
                                          <p:attrName>style.visibility</p:attrName>
                                        </p:attrNameLst>
                                      </p:cBhvr>
                                      <p:to>
                                        <p:strVal val="visible"/>
                                      </p:to>
                                    </p:set>
                                    <p:animEffect transition="in" filter="checkerboard(across)">
                                      <p:cBhvr>
                                        <p:cTn id="42" dur="500"/>
                                        <p:tgtEl>
                                          <p:spTgt spid="9891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9193" grpId="0"/>
      <p:bldP spid="989194" grpId="0" build="p"/>
      <p:bldP spid="98919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91234" name="Group 2"/>
          <p:cNvGrpSpPr>
            <a:grpSpLocks/>
          </p:cNvGrpSpPr>
          <p:nvPr/>
        </p:nvGrpSpPr>
        <p:grpSpPr bwMode="auto">
          <a:xfrm>
            <a:off x="1828800" y="1600200"/>
            <a:ext cx="3505200" cy="1905000"/>
            <a:chOff x="1152" y="1008"/>
            <a:chExt cx="2208" cy="1200"/>
          </a:xfrm>
        </p:grpSpPr>
        <p:sp>
          <p:nvSpPr>
            <p:cNvPr id="29705" name="Text Box 3"/>
            <p:cNvSpPr txBox="1">
              <a:spLocks noChangeArrowheads="1"/>
            </p:cNvSpPr>
            <p:nvPr/>
          </p:nvSpPr>
          <p:spPr bwMode="auto">
            <a:xfrm>
              <a:off x="1344" y="1008"/>
              <a:ext cx="1680" cy="608"/>
            </a:xfrm>
            <a:prstGeom prst="rect">
              <a:avLst/>
            </a:prstGeom>
            <a:solidFill>
              <a:schemeClr val="accent1"/>
            </a:solidFill>
            <a:ln w="19050">
              <a:solidFill>
                <a:srgbClr val="3694F3"/>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2800" b="1">
                  <a:solidFill>
                    <a:schemeClr val="bg1"/>
                  </a:solidFill>
                </a:rPr>
                <a:t>Is this your </a:t>
              </a:r>
            </a:p>
            <a:p>
              <a:r>
                <a:rPr lang="en-US" altLang="en-US" sz="2800" b="1">
                  <a:solidFill>
                    <a:schemeClr val="bg1"/>
                  </a:solidFill>
                </a:rPr>
                <a:t>Final Answer?</a:t>
              </a:r>
            </a:p>
          </p:txBody>
        </p:sp>
        <p:sp>
          <p:nvSpPr>
            <p:cNvPr id="29706" name="AutoShape 4">
              <a:hlinkClick r:id="" action="ppaction://noaction" highlightClick="1">
                <a:snd r:embed="rId4" name="laugh2.wav"/>
              </a:hlinkClick>
            </p:cNvPr>
            <p:cNvSpPr>
              <a:spLocks noChangeArrowheads="1"/>
            </p:cNvSpPr>
            <p:nvPr/>
          </p:nvSpPr>
          <p:spPr bwMode="auto">
            <a:xfrm>
              <a:off x="2304" y="1680"/>
              <a:ext cx="996" cy="463"/>
            </a:xfrm>
            <a:prstGeom prst="actionButtonBlank">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29707" name="AutoShape 5"/>
            <p:cNvSpPr>
              <a:spLocks noChangeArrowheads="1"/>
            </p:cNvSpPr>
            <p:nvPr/>
          </p:nvSpPr>
          <p:spPr bwMode="auto">
            <a:xfrm>
              <a:off x="1152" y="1728"/>
              <a:ext cx="1056" cy="480"/>
            </a:xfrm>
            <a:prstGeom prst="roundRect">
              <a:avLst>
                <a:gd name="adj" fmla="val 16667"/>
              </a:avLst>
            </a:prstGeom>
            <a:solidFill>
              <a:schemeClr val="accent2"/>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a:solidFill>
                    <a:schemeClr val="bg1"/>
                  </a:solidFill>
                </a:rPr>
                <a:t>Yes</a:t>
              </a:r>
            </a:p>
          </p:txBody>
        </p:sp>
        <p:sp>
          <p:nvSpPr>
            <p:cNvPr id="29708" name="AutoShape 6"/>
            <p:cNvSpPr>
              <a:spLocks noChangeArrowheads="1"/>
            </p:cNvSpPr>
            <p:nvPr/>
          </p:nvSpPr>
          <p:spPr bwMode="auto">
            <a:xfrm>
              <a:off x="2304" y="1728"/>
              <a:ext cx="1056" cy="480"/>
            </a:xfrm>
            <a:prstGeom prst="roundRect">
              <a:avLst>
                <a:gd name="adj" fmla="val 16667"/>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a:solidFill>
                    <a:schemeClr val="bg1"/>
                  </a:solidFill>
                </a:rPr>
                <a:t>No</a:t>
              </a:r>
            </a:p>
          </p:txBody>
        </p:sp>
      </p:grpSp>
      <p:sp>
        <p:nvSpPr>
          <p:cNvPr id="991239" name="AutoShape 7" descr="Denim"/>
          <p:cNvSpPr>
            <a:spLocks noChangeArrowheads="1"/>
          </p:cNvSpPr>
          <p:nvPr/>
        </p:nvSpPr>
        <p:spPr bwMode="auto">
          <a:xfrm>
            <a:off x="4800600" y="3962400"/>
            <a:ext cx="3962400" cy="609600"/>
          </a:xfrm>
          <a:prstGeom prst="hexagon">
            <a:avLst>
              <a:gd name="adj" fmla="val 38789"/>
              <a:gd name="vf" fmla="val 115470"/>
            </a:avLst>
          </a:prstGeom>
          <a:blipFill dpi="0" rotWithShape="1">
            <a:blip r:embed="rId5"/>
            <a:srcRect/>
            <a:tile tx="0" ty="0" sx="100000" sy="100000" flip="none" algn="tl"/>
          </a:blipFill>
          <a:ln w="57150">
            <a:solidFill>
              <a:schemeClr val="accent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29700" name="AutoShape 8">
            <a:hlinkClick r:id="" action="ppaction://noaction" highlightClick="1">
              <a:snd r:embed="rId4" name="laugh2.wav"/>
            </a:hlinkClick>
          </p:cNvPr>
          <p:cNvSpPr>
            <a:spLocks noChangeArrowheads="1"/>
          </p:cNvSpPr>
          <p:nvPr/>
        </p:nvSpPr>
        <p:spPr bwMode="auto">
          <a:xfrm>
            <a:off x="3657600" y="2743200"/>
            <a:ext cx="1676400" cy="719138"/>
          </a:xfrm>
          <a:prstGeom prst="actionButtonBlank">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91241" name="Rectangle 9"/>
          <p:cNvSpPr>
            <a:spLocks noGrp="1" noChangeArrowheads="1"/>
          </p:cNvSpPr>
          <p:nvPr>
            <p:ph type="title"/>
          </p:nvPr>
        </p:nvSpPr>
        <p:spPr bwMode="auto">
          <a:xfrm>
            <a:off x="685800" y="533400"/>
            <a:ext cx="5029200" cy="11430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ctr"/>
            <a:r>
              <a:rPr lang="en-US" altLang="en-US" sz="2600" b="1" smtClean="0">
                <a:solidFill>
                  <a:srgbClr val="FFFF00"/>
                </a:solidFill>
              </a:rPr>
              <a:t> Question 11?</a:t>
            </a:r>
            <a:br>
              <a:rPr lang="en-US" altLang="en-US" sz="2600" b="1" smtClean="0">
                <a:solidFill>
                  <a:srgbClr val="FFFF00"/>
                </a:solidFill>
              </a:rPr>
            </a:br>
            <a:endParaRPr lang="en-US" altLang="en-US" sz="2600" b="1" smtClean="0">
              <a:solidFill>
                <a:srgbClr val="FFFF00"/>
              </a:solidFill>
            </a:endParaRPr>
          </a:p>
        </p:txBody>
      </p:sp>
      <p:sp>
        <p:nvSpPr>
          <p:cNvPr id="991242" name="Rectangle 10"/>
          <p:cNvSpPr>
            <a:spLocks noGrp="1" noChangeArrowheads="1"/>
          </p:cNvSpPr>
          <p:nvPr>
            <p:ph type="body" sz="half" idx="1"/>
          </p:nvPr>
        </p:nvSpPr>
        <p:spPr bwMode="auto">
          <a:xfrm>
            <a:off x="1219200" y="4038600"/>
            <a:ext cx="3048000" cy="10668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nSpc>
                <a:spcPct val="90000"/>
              </a:lnSpc>
              <a:buFontTx/>
              <a:buNone/>
              <a:tabLst>
                <a:tab pos="4511675" algn="l"/>
              </a:tabLst>
            </a:pPr>
            <a:r>
              <a:rPr lang="en-US" altLang="en-US" sz="2400" b="1" smtClean="0">
                <a:solidFill>
                  <a:schemeClr val="bg1"/>
                </a:solidFill>
              </a:rPr>
              <a:t>Wrong Answer</a:t>
            </a:r>
          </a:p>
          <a:p>
            <a:pPr>
              <a:lnSpc>
                <a:spcPct val="90000"/>
              </a:lnSpc>
              <a:buFontTx/>
              <a:buNone/>
              <a:tabLst>
                <a:tab pos="4511675" algn="l"/>
              </a:tabLst>
            </a:pPr>
            <a:endParaRPr lang="en-US" altLang="en-US" sz="1400" b="1" smtClean="0">
              <a:solidFill>
                <a:schemeClr val="bg1"/>
              </a:solidFill>
            </a:endParaRPr>
          </a:p>
          <a:p>
            <a:pPr>
              <a:lnSpc>
                <a:spcPct val="90000"/>
              </a:lnSpc>
              <a:buFontTx/>
              <a:buNone/>
              <a:tabLst>
                <a:tab pos="4511675" algn="l"/>
              </a:tabLst>
            </a:pPr>
            <a:r>
              <a:rPr lang="en-US" altLang="en-US" sz="2400" b="1" smtClean="0">
                <a:solidFill>
                  <a:schemeClr val="bg1"/>
                </a:solidFill>
              </a:rPr>
              <a:t>Wrong Answer</a:t>
            </a:r>
          </a:p>
        </p:txBody>
      </p:sp>
      <p:sp>
        <p:nvSpPr>
          <p:cNvPr id="991243" name="Rectangle 11"/>
          <p:cNvSpPr>
            <a:spLocks noGrp="1" noChangeArrowheads="1"/>
          </p:cNvSpPr>
          <p:nvPr>
            <p:ph type="body" sz="half" idx="2"/>
          </p:nvPr>
        </p:nvSpPr>
        <p:spPr bwMode="auto">
          <a:xfrm>
            <a:off x="5486400" y="4038600"/>
            <a:ext cx="4038600" cy="12954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buFontTx/>
              <a:buNone/>
            </a:pPr>
            <a:r>
              <a:rPr lang="en-US" altLang="en-US" sz="2400" b="1" smtClean="0">
                <a:solidFill>
                  <a:schemeClr val="bg1"/>
                </a:solidFill>
              </a:rPr>
              <a:t>Correct Answer</a:t>
            </a:r>
          </a:p>
          <a:p>
            <a:pPr>
              <a:buFontTx/>
              <a:buNone/>
            </a:pPr>
            <a:endParaRPr lang="en-US" altLang="en-US" sz="900" b="1" smtClean="0">
              <a:solidFill>
                <a:schemeClr val="bg1"/>
              </a:solidFill>
            </a:endParaRPr>
          </a:p>
          <a:p>
            <a:pPr>
              <a:buFontTx/>
              <a:buNone/>
            </a:pPr>
            <a:r>
              <a:rPr lang="en-US" altLang="en-US" sz="2400" b="1" smtClean="0">
                <a:solidFill>
                  <a:schemeClr val="bg1"/>
                </a:solidFill>
              </a:rPr>
              <a:t>Wrong Answer</a:t>
            </a:r>
          </a:p>
          <a:p>
            <a:pPr>
              <a:buFontTx/>
              <a:buNone/>
            </a:pPr>
            <a:endParaRPr lang="en-US" altLang="en-US" sz="1600" smtClean="0"/>
          </a:p>
        </p:txBody>
      </p:sp>
      <p:sp>
        <p:nvSpPr>
          <p:cNvPr id="29704" name="Rectangle 12"/>
          <p:cNvSpPr>
            <a:spLocks noChangeArrowheads="1"/>
          </p:cNvSpPr>
          <p:nvPr/>
        </p:nvSpPr>
        <p:spPr bwMode="auto">
          <a:xfrm>
            <a:off x="7010400" y="609600"/>
            <a:ext cx="1219200" cy="381000"/>
          </a:xfrm>
          <a:prstGeom prst="rect">
            <a:avLst/>
          </a:prstGeom>
          <a:solidFill>
            <a:schemeClr val="tx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2000" b="1">
                <a:solidFill>
                  <a:srgbClr val="FFFF00"/>
                </a:solidFill>
                <a:latin typeface="Franklin Gothic Medium Cond" pitchFamily="34" charset="0"/>
              </a:rPr>
              <a:t>$1,000,000</a:t>
            </a:r>
          </a:p>
        </p:txBody>
      </p:sp>
    </p:spTree>
  </p:cSld>
  <p:clrMapOvr>
    <a:masterClrMapping/>
  </p:clrMapOvr>
  <p:transition>
    <p:sndAc>
      <p:stSnd>
        <p:snd r:embed="rId3" name="regent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991241"/>
                                        </p:tgtEl>
                                        <p:attrNameLst>
                                          <p:attrName>style.visibility</p:attrName>
                                        </p:attrNameLst>
                                      </p:cBhvr>
                                      <p:to>
                                        <p:strVal val="visible"/>
                                      </p:to>
                                    </p:set>
                                    <p:anim calcmode="lin" valueType="num">
                                      <p:cBhvr>
                                        <p:cTn id="7" dur="1000" fill="hold"/>
                                        <p:tgtEl>
                                          <p:spTgt spid="991241"/>
                                        </p:tgtEl>
                                        <p:attrNameLst>
                                          <p:attrName>ppt_x</p:attrName>
                                        </p:attrNameLst>
                                      </p:cBhvr>
                                      <p:tavLst>
                                        <p:tav tm="0">
                                          <p:val>
                                            <p:strVal val="#ppt_x-.2"/>
                                          </p:val>
                                        </p:tav>
                                        <p:tav tm="100000">
                                          <p:val>
                                            <p:strVal val="#ppt_x"/>
                                          </p:val>
                                        </p:tav>
                                      </p:tavLst>
                                    </p:anim>
                                    <p:anim calcmode="lin" valueType="num">
                                      <p:cBhvr>
                                        <p:cTn id="8" dur="1000" fill="hold"/>
                                        <p:tgtEl>
                                          <p:spTgt spid="991241"/>
                                        </p:tgtEl>
                                        <p:attrNameLst>
                                          <p:attrName>ppt_y</p:attrName>
                                        </p:attrNameLst>
                                      </p:cBhvr>
                                      <p:tavLst>
                                        <p:tav tm="0">
                                          <p:val>
                                            <p:strVal val="#ppt_y"/>
                                          </p:val>
                                        </p:tav>
                                        <p:tav tm="100000">
                                          <p:val>
                                            <p:strVal val="#ppt_y"/>
                                          </p:val>
                                        </p:tav>
                                      </p:tavLst>
                                    </p:anim>
                                    <p:animEffect transition="in" filter="wipe(right)" prLst="gradientSize: 0.1">
                                      <p:cBhvr>
                                        <p:cTn id="9" dur="1000"/>
                                        <p:tgtEl>
                                          <p:spTgt spid="991241"/>
                                        </p:tgtEl>
                                      </p:cBhvr>
                                    </p:animEffect>
                                  </p:childTnLst>
                                </p:cTn>
                              </p:par>
                              <p:par>
                                <p:cTn id="10" presetID="17" presetClass="entr" presetSubtype="10" fill="hold" grpId="0" nodeType="withEffect">
                                  <p:stCondLst>
                                    <p:cond delay="1000"/>
                                  </p:stCondLst>
                                  <p:childTnLst>
                                    <p:set>
                                      <p:cBhvr>
                                        <p:cTn id="11" dur="1" fill="hold">
                                          <p:stCondLst>
                                            <p:cond delay="0"/>
                                          </p:stCondLst>
                                        </p:cTn>
                                        <p:tgtEl>
                                          <p:spTgt spid="991242">
                                            <p:txEl>
                                              <p:pRg st="0" end="0"/>
                                            </p:txEl>
                                          </p:spTgt>
                                        </p:tgtEl>
                                        <p:attrNameLst>
                                          <p:attrName>style.visibility</p:attrName>
                                        </p:attrNameLst>
                                      </p:cBhvr>
                                      <p:to>
                                        <p:strVal val="visible"/>
                                      </p:to>
                                    </p:set>
                                    <p:anim calcmode="lin" valueType="num">
                                      <p:cBhvr>
                                        <p:cTn id="12" dur="500" fill="hold"/>
                                        <p:tgtEl>
                                          <p:spTgt spid="991242">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991242">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7" presetClass="entr" presetSubtype="10" fill="hold" grpId="0" nodeType="clickEffect">
                                  <p:stCondLst>
                                    <p:cond delay="0"/>
                                  </p:stCondLst>
                                  <p:childTnLst>
                                    <p:set>
                                      <p:cBhvr>
                                        <p:cTn id="17" dur="1" fill="hold">
                                          <p:stCondLst>
                                            <p:cond delay="0"/>
                                          </p:stCondLst>
                                        </p:cTn>
                                        <p:tgtEl>
                                          <p:spTgt spid="991242">
                                            <p:txEl>
                                              <p:pRg st="2" end="2"/>
                                            </p:txEl>
                                          </p:spTgt>
                                        </p:tgtEl>
                                        <p:attrNameLst>
                                          <p:attrName>style.visibility</p:attrName>
                                        </p:attrNameLst>
                                      </p:cBhvr>
                                      <p:to>
                                        <p:strVal val="visible"/>
                                      </p:to>
                                    </p:set>
                                    <p:anim calcmode="lin" valueType="num">
                                      <p:cBhvr>
                                        <p:cTn id="18" dur="500" fill="hold"/>
                                        <p:tgtEl>
                                          <p:spTgt spid="991242">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991242">
                                            <p:txEl>
                                              <p:pRg st="2" end="2"/>
                                            </p:txEl>
                                          </p:spTgt>
                                        </p:tgtEl>
                                        <p:attrNameLst>
                                          <p:attrName>ppt_h</p:attrName>
                                        </p:attrNameLst>
                                      </p:cBhvr>
                                      <p:tavLst>
                                        <p:tav tm="0">
                                          <p:val>
                                            <p:strVal val="#ppt_h"/>
                                          </p:val>
                                        </p:tav>
                                        <p:tav tm="100000">
                                          <p:val>
                                            <p:strVal val="#ppt_h"/>
                                          </p:val>
                                        </p:tav>
                                      </p:tavLst>
                                    </p:anim>
                                  </p:childTnLst>
                                </p:cTn>
                              </p:par>
                              <p:par>
                                <p:cTn id="20" presetID="17" presetClass="entr" presetSubtype="10" fill="hold" grpId="0" nodeType="withEffect">
                                  <p:stCondLst>
                                    <p:cond delay="1500"/>
                                  </p:stCondLst>
                                  <p:childTnLst>
                                    <p:set>
                                      <p:cBhvr>
                                        <p:cTn id="21" dur="1" fill="hold">
                                          <p:stCondLst>
                                            <p:cond delay="0"/>
                                          </p:stCondLst>
                                        </p:cTn>
                                        <p:tgtEl>
                                          <p:spTgt spid="991243">
                                            <p:txEl>
                                              <p:pRg st="0" end="0"/>
                                            </p:txEl>
                                          </p:spTgt>
                                        </p:tgtEl>
                                        <p:attrNameLst>
                                          <p:attrName>style.visibility</p:attrName>
                                        </p:attrNameLst>
                                      </p:cBhvr>
                                      <p:to>
                                        <p:strVal val="visible"/>
                                      </p:to>
                                    </p:set>
                                    <p:anim calcmode="lin" valueType="num">
                                      <p:cBhvr>
                                        <p:cTn id="22" dur="500" fill="hold"/>
                                        <p:tgtEl>
                                          <p:spTgt spid="991243">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99124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17" presetClass="entr" presetSubtype="10" fill="hold" grpId="0" nodeType="clickEffect">
                                  <p:stCondLst>
                                    <p:cond delay="0"/>
                                  </p:stCondLst>
                                  <p:childTnLst>
                                    <p:set>
                                      <p:cBhvr>
                                        <p:cTn id="27" dur="1" fill="hold">
                                          <p:stCondLst>
                                            <p:cond delay="0"/>
                                          </p:stCondLst>
                                        </p:cTn>
                                        <p:tgtEl>
                                          <p:spTgt spid="991243">
                                            <p:txEl>
                                              <p:pRg st="2" end="2"/>
                                            </p:txEl>
                                          </p:spTgt>
                                        </p:tgtEl>
                                        <p:attrNameLst>
                                          <p:attrName>style.visibility</p:attrName>
                                        </p:attrNameLst>
                                      </p:cBhvr>
                                      <p:to>
                                        <p:strVal val="visible"/>
                                      </p:to>
                                    </p:set>
                                    <p:anim calcmode="lin" valueType="num">
                                      <p:cBhvr>
                                        <p:cTn id="28" dur="500" fill="hold"/>
                                        <p:tgtEl>
                                          <p:spTgt spid="991243">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99124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31" presetClass="entr" presetSubtype="0" fill="hold" nodeType="clickEffect">
                                  <p:stCondLst>
                                    <p:cond delay="0"/>
                                  </p:stCondLst>
                                  <p:iterate type="lt">
                                    <p:tmPct val="5000"/>
                                  </p:iterate>
                                  <p:childTnLst>
                                    <p:set>
                                      <p:cBhvr>
                                        <p:cTn id="33" dur="1" fill="hold">
                                          <p:stCondLst>
                                            <p:cond delay="0"/>
                                          </p:stCondLst>
                                        </p:cTn>
                                        <p:tgtEl>
                                          <p:spTgt spid="991234"/>
                                        </p:tgtEl>
                                        <p:attrNameLst>
                                          <p:attrName>style.visibility</p:attrName>
                                        </p:attrNameLst>
                                      </p:cBhvr>
                                      <p:to>
                                        <p:strVal val="visible"/>
                                      </p:to>
                                    </p:set>
                                    <p:anim calcmode="lin" valueType="num">
                                      <p:cBhvr>
                                        <p:cTn id="34" dur="1000" fill="hold"/>
                                        <p:tgtEl>
                                          <p:spTgt spid="991234"/>
                                        </p:tgtEl>
                                        <p:attrNameLst>
                                          <p:attrName>ppt_w</p:attrName>
                                        </p:attrNameLst>
                                      </p:cBhvr>
                                      <p:tavLst>
                                        <p:tav tm="0">
                                          <p:val>
                                            <p:fltVal val="0"/>
                                          </p:val>
                                        </p:tav>
                                        <p:tav tm="100000">
                                          <p:val>
                                            <p:strVal val="#ppt_w"/>
                                          </p:val>
                                        </p:tav>
                                      </p:tavLst>
                                    </p:anim>
                                    <p:anim calcmode="lin" valueType="num">
                                      <p:cBhvr>
                                        <p:cTn id="35" dur="1000" fill="hold"/>
                                        <p:tgtEl>
                                          <p:spTgt spid="991234"/>
                                        </p:tgtEl>
                                        <p:attrNameLst>
                                          <p:attrName>ppt_h</p:attrName>
                                        </p:attrNameLst>
                                      </p:cBhvr>
                                      <p:tavLst>
                                        <p:tav tm="0">
                                          <p:val>
                                            <p:fltVal val="0"/>
                                          </p:val>
                                        </p:tav>
                                        <p:tav tm="100000">
                                          <p:val>
                                            <p:strVal val="#ppt_h"/>
                                          </p:val>
                                        </p:tav>
                                      </p:tavLst>
                                    </p:anim>
                                    <p:anim calcmode="lin" valueType="num">
                                      <p:cBhvr>
                                        <p:cTn id="36" dur="1000" fill="hold"/>
                                        <p:tgtEl>
                                          <p:spTgt spid="991234"/>
                                        </p:tgtEl>
                                        <p:attrNameLst>
                                          <p:attrName>style.rotation</p:attrName>
                                        </p:attrNameLst>
                                      </p:cBhvr>
                                      <p:tavLst>
                                        <p:tav tm="0">
                                          <p:val>
                                            <p:fltVal val="90"/>
                                          </p:val>
                                        </p:tav>
                                        <p:tav tm="100000">
                                          <p:val>
                                            <p:fltVal val="0"/>
                                          </p:val>
                                        </p:tav>
                                      </p:tavLst>
                                    </p:anim>
                                    <p:animEffect transition="in" filter="fade">
                                      <p:cBhvr>
                                        <p:cTn id="37" dur="1000"/>
                                        <p:tgtEl>
                                          <p:spTgt spid="991234"/>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nodeType="clickEffect">
                                  <p:stCondLst>
                                    <p:cond delay="0"/>
                                  </p:stCondLst>
                                  <p:childTnLst>
                                    <p:set>
                                      <p:cBhvr>
                                        <p:cTn id="41" dur="1" fill="hold">
                                          <p:stCondLst>
                                            <p:cond delay="0"/>
                                          </p:stCondLst>
                                        </p:cTn>
                                        <p:tgtEl>
                                          <p:spTgt spid="991239"/>
                                        </p:tgtEl>
                                        <p:attrNameLst>
                                          <p:attrName>style.visibility</p:attrName>
                                        </p:attrNameLst>
                                      </p:cBhvr>
                                      <p:to>
                                        <p:strVal val="visible"/>
                                      </p:to>
                                    </p:set>
                                    <p:animEffect transition="in" filter="checkerboard(across)">
                                      <p:cBhvr>
                                        <p:cTn id="42" dur="500"/>
                                        <p:tgtEl>
                                          <p:spTgt spid="9912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1241" grpId="0"/>
      <p:bldP spid="991242" grpId="0" build="p"/>
      <p:bldP spid="991243"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31746" name="Group 18"/>
          <p:cNvGrpSpPr>
            <a:grpSpLocks/>
          </p:cNvGrpSpPr>
          <p:nvPr/>
        </p:nvGrpSpPr>
        <p:grpSpPr bwMode="auto">
          <a:xfrm>
            <a:off x="2209800" y="533400"/>
            <a:ext cx="6400800" cy="6324600"/>
            <a:chOff x="1392" y="336"/>
            <a:chExt cx="4032" cy="3984"/>
          </a:xfrm>
        </p:grpSpPr>
        <p:sp>
          <p:nvSpPr>
            <p:cNvPr id="31757" name="Rectangle 5"/>
            <p:cNvSpPr>
              <a:spLocks noChangeArrowheads="1"/>
            </p:cNvSpPr>
            <p:nvPr/>
          </p:nvSpPr>
          <p:spPr bwMode="auto">
            <a:xfrm>
              <a:off x="1392" y="2160"/>
              <a:ext cx="1008" cy="2160"/>
            </a:xfrm>
            <a:prstGeom prst="rect">
              <a:avLst/>
            </a:prstGeom>
            <a:solidFill>
              <a:srgbClr val="00CC00"/>
            </a:solidFill>
            <a:ln w="12700">
              <a:solidFill>
                <a:srgbClr val="00CC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31758" name="Rectangle 6"/>
            <p:cNvSpPr>
              <a:spLocks noChangeArrowheads="1"/>
            </p:cNvSpPr>
            <p:nvPr/>
          </p:nvSpPr>
          <p:spPr bwMode="auto">
            <a:xfrm>
              <a:off x="2400" y="1104"/>
              <a:ext cx="1008" cy="3216"/>
            </a:xfrm>
            <a:prstGeom prst="rect">
              <a:avLst/>
            </a:prstGeom>
            <a:solidFill>
              <a:srgbClr val="FFFF00"/>
            </a:solidFill>
            <a:ln w="12700">
              <a:solidFill>
                <a:srgbClr val="FFFF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31759" name="Rectangle 7"/>
            <p:cNvSpPr>
              <a:spLocks noChangeArrowheads="1"/>
            </p:cNvSpPr>
            <p:nvPr/>
          </p:nvSpPr>
          <p:spPr bwMode="auto">
            <a:xfrm>
              <a:off x="3408" y="3216"/>
              <a:ext cx="1008" cy="1104"/>
            </a:xfrm>
            <a:prstGeom prst="rect">
              <a:avLst/>
            </a:prstGeom>
            <a:solidFill>
              <a:srgbClr val="FF0000"/>
            </a:solidFill>
            <a:ln w="12700">
              <a:solidFill>
                <a:srgbClr val="FF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31760" name="Rectangle 8"/>
            <p:cNvSpPr>
              <a:spLocks noChangeArrowheads="1"/>
            </p:cNvSpPr>
            <p:nvPr/>
          </p:nvSpPr>
          <p:spPr bwMode="auto">
            <a:xfrm>
              <a:off x="4416" y="336"/>
              <a:ext cx="1008" cy="3984"/>
            </a:xfrm>
            <a:prstGeom prst="rect">
              <a:avLst/>
            </a:prstGeom>
            <a:solidFill>
              <a:schemeClr val="tx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31761" name="WordArt 10"/>
            <p:cNvSpPr>
              <a:spLocks noChangeArrowheads="1" noChangeShapeType="1" noTextEdit="1"/>
            </p:cNvSpPr>
            <p:nvPr/>
          </p:nvSpPr>
          <p:spPr bwMode="auto">
            <a:xfrm>
              <a:off x="1584" y="3768"/>
              <a:ext cx="624" cy="456"/>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type="none" w="sm" len="sm"/>
                    <a:tailEnd type="none" w="sm" len="sm"/>
                  </a:ln>
                  <a:solidFill>
                    <a:srgbClr val="000000"/>
                  </a:solidFill>
                  <a:latin typeface="Arial Black" panose="020B0A04020102020204" pitchFamily="34" charset="0"/>
                </a:rPr>
                <a:t>A</a:t>
              </a:r>
            </a:p>
          </p:txBody>
        </p:sp>
        <p:sp>
          <p:nvSpPr>
            <p:cNvPr id="31762" name="WordArt 11"/>
            <p:cNvSpPr>
              <a:spLocks noChangeArrowheads="1" noChangeShapeType="1" noTextEdit="1"/>
            </p:cNvSpPr>
            <p:nvPr/>
          </p:nvSpPr>
          <p:spPr bwMode="auto">
            <a:xfrm>
              <a:off x="2592" y="3768"/>
              <a:ext cx="624" cy="456"/>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type="none" w="sm" len="sm"/>
                    <a:tailEnd type="none" w="sm" len="sm"/>
                  </a:ln>
                  <a:solidFill>
                    <a:srgbClr val="000000"/>
                  </a:solidFill>
                  <a:latin typeface="Arial Black" panose="020B0A04020102020204" pitchFamily="34" charset="0"/>
                </a:rPr>
                <a:t>B</a:t>
              </a:r>
            </a:p>
          </p:txBody>
        </p:sp>
        <p:sp>
          <p:nvSpPr>
            <p:cNvPr id="31763" name="WordArt 12"/>
            <p:cNvSpPr>
              <a:spLocks noChangeArrowheads="1" noChangeShapeType="1" noTextEdit="1"/>
            </p:cNvSpPr>
            <p:nvPr/>
          </p:nvSpPr>
          <p:spPr bwMode="auto">
            <a:xfrm>
              <a:off x="3600" y="3768"/>
              <a:ext cx="624" cy="456"/>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type="none" w="sm" len="sm"/>
                    <a:tailEnd type="none" w="sm" len="sm"/>
                  </a:ln>
                  <a:solidFill>
                    <a:srgbClr val="000000"/>
                  </a:solidFill>
                  <a:latin typeface="Arial Black" panose="020B0A04020102020204" pitchFamily="34" charset="0"/>
                </a:rPr>
                <a:t>C</a:t>
              </a:r>
            </a:p>
          </p:txBody>
        </p:sp>
        <p:sp>
          <p:nvSpPr>
            <p:cNvPr id="31764" name="WordArt 13"/>
            <p:cNvSpPr>
              <a:spLocks noChangeArrowheads="1" noChangeShapeType="1" noTextEdit="1"/>
            </p:cNvSpPr>
            <p:nvPr/>
          </p:nvSpPr>
          <p:spPr bwMode="auto">
            <a:xfrm>
              <a:off x="4608" y="3768"/>
              <a:ext cx="624" cy="456"/>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type="none" w="sm" len="sm"/>
                    <a:tailEnd type="none" w="sm" len="sm"/>
                  </a:ln>
                  <a:solidFill>
                    <a:srgbClr val="000000"/>
                  </a:solidFill>
                  <a:latin typeface="Arial Black" panose="020B0A04020102020204" pitchFamily="34" charset="0"/>
                </a:rPr>
                <a:t>D</a:t>
              </a:r>
            </a:p>
          </p:txBody>
        </p:sp>
      </p:grpSp>
      <p:sp>
        <p:nvSpPr>
          <p:cNvPr id="31747" name="WordArt 19"/>
          <p:cNvSpPr>
            <a:spLocks noChangeArrowheads="1" noChangeShapeType="1" noTextEdit="1"/>
          </p:cNvSpPr>
          <p:nvPr/>
        </p:nvSpPr>
        <p:spPr bwMode="auto">
          <a:xfrm rot="-1602934">
            <a:off x="2895600" y="3886200"/>
            <a:ext cx="290513" cy="40005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type="none" w="sm" len="sm"/>
                  <a:tailEnd type="none" w="sm" len="sm"/>
                </a:ln>
                <a:solidFill>
                  <a:srgbClr val="000000"/>
                </a:solidFill>
                <a:latin typeface="Arial Black" panose="020B0A04020102020204" pitchFamily="34" charset="0"/>
              </a:rPr>
              <a:t>?</a:t>
            </a:r>
          </a:p>
        </p:txBody>
      </p:sp>
      <p:sp>
        <p:nvSpPr>
          <p:cNvPr id="31748" name="WordArt 20"/>
          <p:cNvSpPr>
            <a:spLocks noChangeArrowheads="1" noChangeShapeType="1" noTextEdit="1"/>
          </p:cNvSpPr>
          <p:nvPr/>
        </p:nvSpPr>
        <p:spPr bwMode="auto">
          <a:xfrm rot="1124349">
            <a:off x="4419600" y="2743200"/>
            <a:ext cx="290513" cy="40005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type="none" w="sm" len="sm"/>
                  <a:tailEnd type="none" w="sm" len="sm"/>
                </a:ln>
                <a:solidFill>
                  <a:srgbClr val="000000"/>
                </a:solidFill>
                <a:latin typeface="Arial Black" panose="020B0A04020102020204" pitchFamily="34" charset="0"/>
              </a:rPr>
              <a:t>?</a:t>
            </a:r>
          </a:p>
        </p:txBody>
      </p:sp>
      <p:sp>
        <p:nvSpPr>
          <p:cNvPr id="31749" name="WordArt 21"/>
          <p:cNvSpPr>
            <a:spLocks noChangeArrowheads="1" noChangeShapeType="1" noTextEdit="1"/>
          </p:cNvSpPr>
          <p:nvPr/>
        </p:nvSpPr>
        <p:spPr bwMode="auto">
          <a:xfrm rot="-1087630">
            <a:off x="6096000" y="5334000"/>
            <a:ext cx="290513" cy="40005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type="none" w="sm" len="sm"/>
                  <a:tailEnd type="none" w="sm" len="sm"/>
                </a:ln>
                <a:solidFill>
                  <a:srgbClr val="000000"/>
                </a:solidFill>
                <a:latin typeface="Arial Black" panose="020B0A04020102020204" pitchFamily="34" charset="0"/>
              </a:rPr>
              <a:t>?</a:t>
            </a:r>
          </a:p>
        </p:txBody>
      </p:sp>
      <p:sp>
        <p:nvSpPr>
          <p:cNvPr id="31750" name="WordArt 22"/>
          <p:cNvSpPr>
            <a:spLocks noChangeArrowheads="1" noChangeShapeType="1" noTextEdit="1"/>
          </p:cNvSpPr>
          <p:nvPr/>
        </p:nvSpPr>
        <p:spPr bwMode="auto">
          <a:xfrm rot="998916">
            <a:off x="7620000" y="838200"/>
            <a:ext cx="290513" cy="40005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type="none" w="sm" len="sm"/>
                  <a:tailEnd type="none" w="sm" len="sm"/>
                </a:ln>
                <a:solidFill>
                  <a:srgbClr val="000000"/>
                </a:solidFill>
                <a:latin typeface="Arial Black" panose="020B0A04020102020204" pitchFamily="34" charset="0"/>
              </a:rPr>
              <a:t>?</a:t>
            </a:r>
          </a:p>
        </p:txBody>
      </p:sp>
      <p:sp>
        <p:nvSpPr>
          <p:cNvPr id="31751" name="WordArt 9"/>
          <p:cNvSpPr>
            <a:spLocks noChangeArrowheads="1" noChangeShapeType="1" noTextEdit="1"/>
          </p:cNvSpPr>
          <p:nvPr/>
        </p:nvSpPr>
        <p:spPr bwMode="auto">
          <a:xfrm>
            <a:off x="457200" y="381000"/>
            <a:ext cx="5943600" cy="838200"/>
          </a:xfrm>
          <a:prstGeom prst="rect">
            <a:avLst/>
          </a:prstGeom>
        </p:spPr>
        <p:txBody>
          <a:bodyPr wrap="none" fromWordArt="1">
            <a:prstTxWarp prst="textPlain">
              <a:avLst>
                <a:gd name="adj" fmla="val 50000"/>
              </a:avLst>
            </a:prstTxWarp>
          </a:bodyPr>
          <a:lstStyle/>
          <a:p>
            <a:pPr algn="ctr"/>
            <a:r>
              <a:rPr lang="en-US" sz="3600" kern="10">
                <a:ln w="19050">
                  <a:solidFill>
                    <a:schemeClr val="bg2"/>
                  </a:solidFill>
                  <a:round/>
                  <a:headEnd type="none" w="sm" len="sm"/>
                  <a:tailEnd type="none" w="sm" len="sm"/>
                </a:ln>
                <a:solidFill>
                  <a:srgbClr val="FFFFFF"/>
                </a:solidFill>
                <a:latin typeface="Arial Black" panose="020B0A04020102020204" pitchFamily="34" charset="0"/>
              </a:rPr>
              <a:t>Poll the audience</a:t>
            </a:r>
          </a:p>
        </p:txBody>
      </p:sp>
      <p:sp>
        <p:nvSpPr>
          <p:cNvPr id="942096" name="WordArt 16"/>
          <p:cNvSpPr>
            <a:spLocks noChangeArrowheads="1" noChangeShapeType="1" noTextEdit="1"/>
          </p:cNvSpPr>
          <p:nvPr/>
        </p:nvSpPr>
        <p:spPr bwMode="auto">
          <a:xfrm>
            <a:off x="2590800" y="1752600"/>
            <a:ext cx="3810000" cy="3429000"/>
          </a:xfrm>
          <a:prstGeom prst="rect">
            <a:avLst/>
          </a:prstGeom>
        </p:spPr>
        <p:txBody>
          <a:bodyPr wrap="none" fromWordArt="1">
            <a:prstTxWarp prst="textPlain">
              <a:avLst>
                <a:gd name="adj" fmla="val 50000"/>
              </a:avLst>
            </a:prstTxWarp>
          </a:bodyPr>
          <a:lstStyle/>
          <a:p>
            <a:pPr algn="ctr"/>
            <a:r>
              <a:rPr lang="en-US" sz="3600" kern="10">
                <a:ln w="57150">
                  <a:solidFill>
                    <a:srgbClr val="000000"/>
                  </a:solidFill>
                  <a:round/>
                  <a:headEnd type="none" w="sm" len="sm"/>
                  <a:tailEnd type="none" w="sm" len="sm"/>
                </a:ln>
                <a:solidFill>
                  <a:schemeClr val="tx2"/>
                </a:solidFill>
                <a:latin typeface="Arial Black" panose="020B0A04020102020204" pitchFamily="34" charset="0"/>
              </a:rPr>
              <a:t>C</a:t>
            </a:r>
          </a:p>
        </p:txBody>
      </p:sp>
      <p:sp>
        <p:nvSpPr>
          <p:cNvPr id="942095" name="WordArt 15"/>
          <p:cNvSpPr>
            <a:spLocks noChangeArrowheads="1" noChangeShapeType="1" noTextEdit="1"/>
          </p:cNvSpPr>
          <p:nvPr/>
        </p:nvSpPr>
        <p:spPr bwMode="auto">
          <a:xfrm>
            <a:off x="2590800" y="1752600"/>
            <a:ext cx="3810000" cy="3352800"/>
          </a:xfrm>
          <a:prstGeom prst="rect">
            <a:avLst/>
          </a:prstGeom>
        </p:spPr>
        <p:txBody>
          <a:bodyPr wrap="none" fromWordArt="1">
            <a:prstTxWarp prst="textPlain">
              <a:avLst>
                <a:gd name="adj" fmla="val 50000"/>
              </a:avLst>
            </a:prstTxWarp>
          </a:bodyPr>
          <a:lstStyle/>
          <a:p>
            <a:pPr algn="ctr"/>
            <a:r>
              <a:rPr lang="en-US" sz="3600" kern="10">
                <a:ln w="57150">
                  <a:solidFill>
                    <a:srgbClr val="000000"/>
                  </a:solidFill>
                  <a:round/>
                  <a:headEnd type="none" w="sm" len="sm"/>
                  <a:tailEnd type="none" w="sm" len="sm"/>
                </a:ln>
                <a:solidFill>
                  <a:schemeClr val="tx2"/>
                </a:solidFill>
                <a:latin typeface="Arial Black" panose="020B0A04020102020204" pitchFamily="34" charset="0"/>
              </a:rPr>
              <a:t>B</a:t>
            </a:r>
          </a:p>
        </p:txBody>
      </p:sp>
      <p:sp>
        <p:nvSpPr>
          <p:cNvPr id="942097" name="WordArt 17"/>
          <p:cNvSpPr>
            <a:spLocks noChangeArrowheads="1" noChangeShapeType="1" noTextEdit="1"/>
          </p:cNvSpPr>
          <p:nvPr/>
        </p:nvSpPr>
        <p:spPr bwMode="auto">
          <a:xfrm>
            <a:off x="2590800" y="1752600"/>
            <a:ext cx="3810000" cy="3429000"/>
          </a:xfrm>
          <a:prstGeom prst="rect">
            <a:avLst/>
          </a:prstGeom>
        </p:spPr>
        <p:txBody>
          <a:bodyPr wrap="none" fromWordArt="1">
            <a:prstTxWarp prst="textPlain">
              <a:avLst>
                <a:gd name="adj" fmla="val 50000"/>
              </a:avLst>
            </a:prstTxWarp>
          </a:bodyPr>
          <a:lstStyle/>
          <a:p>
            <a:pPr algn="ctr"/>
            <a:r>
              <a:rPr lang="en-US" sz="3600" kern="10">
                <a:ln w="57150">
                  <a:solidFill>
                    <a:srgbClr val="000000"/>
                  </a:solidFill>
                  <a:round/>
                  <a:headEnd type="none" w="sm" len="sm"/>
                  <a:tailEnd type="none" w="sm" len="sm"/>
                </a:ln>
                <a:solidFill>
                  <a:schemeClr val="tx2"/>
                </a:solidFill>
                <a:latin typeface="Arial Black" panose="020B0A04020102020204" pitchFamily="34" charset="0"/>
              </a:rPr>
              <a:t>D</a:t>
            </a:r>
          </a:p>
        </p:txBody>
      </p:sp>
      <p:sp>
        <p:nvSpPr>
          <p:cNvPr id="942094" name="WordArt 14"/>
          <p:cNvSpPr>
            <a:spLocks noChangeArrowheads="1" noChangeShapeType="1" noTextEdit="1"/>
          </p:cNvSpPr>
          <p:nvPr/>
        </p:nvSpPr>
        <p:spPr bwMode="auto">
          <a:xfrm>
            <a:off x="2590800" y="1752600"/>
            <a:ext cx="3810000" cy="3429000"/>
          </a:xfrm>
          <a:prstGeom prst="rect">
            <a:avLst/>
          </a:prstGeom>
        </p:spPr>
        <p:txBody>
          <a:bodyPr wrap="none" fromWordArt="1">
            <a:prstTxWarp prst="textPlain">
              <a:avLst>
                <a:gd name="adj" fmla="val 50000"/>
              </a:avLst>
            </a:prstTxWarp>
          </a:bodyPr>
          <a:lstStyle/>
          <a:p>
            <a:pPr algn="ctr"/>
            <a:r>
              <a:rPr lang="en-US" sz="3600" kern="10">
                <a:ln w="57150">
                  <a:solidFill>
                    <a:srgbClr val="000000"/>
                  </a:solidFill>
                  <a:round/>
                  <a:headEnd type="none" w="sm" len="sm"/>
                  <a:tailEnd type="none" w="sm" len="sm"/>
                </a:ln>
                <a:solidFill>
                  <a:schemeClr val="tx2"/>
                </a:solidFill>
                <a:latin typeface="Arial Black" panose="020B0A04020102020204" pitchFamily="34" charset="0"/>
              </a:rPr>
              <a:t>A</a:t>
            </a:r>
          </a:p>
        </p:txBody>
      </p:sp>
      <p:sp>
        <p:nvSpPr>
          <p:cNvPr id="31756" name="AutoShape 23">
            <a:hlinkClick r:id="" action="ppaction://hlinkshowjump?jump=lastslideviewed"/>
          </p:cNvPr>
          <p:cNvSpPr>
            <a:spLocks noChangeArrowheads="1"/>
          </p:cNvSpPr>
          <p:nvPr/>
        </p:nvSpPr>
        <p:spPr bwMode="auto">
          <a:xfrm>
            <a:off x="228600" y="5257800"/>
            <a:ext cx="1524000" cy="1371600"/>
          </a:xfrm>
          <a:prstGeom prst="curvedLeftArrow">
            <a:avLst>
              <a:gd name="adj1" fmla="val 20000"/>
              <a:gd name="adj2" fmla="val 40000"/>
              <a:gd name="adj3" fmla="val 37037"/>
            </a:avLst>
          </a:prstGeom>
          <a:solidFill>
            <a:srgbClr val="000000"/>
          </a:solidFill>
          <a:ln w="12700">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942094"/>
                                        </p:tgtEl>
                                        <p:attrNameLst>
                                          <p:attrName>style.visibility</p:attrName>
                                        </p:attrNameLst>
                                      </p:cBhvr>
                                      <p:to>
                                        <p:strVal val="visible"/>
                                      </p:to>
                                    </p:set>
                                    <p:anim calcmode="lin" valueType="num">
                                      <p:cBhvr>
                                        <p:cTn id="7" dur="1000" fill="hold"/>
                                        <p:tgtEl>
                                          <p:spTgt spid="942094"/>
                                        </p:tgtEl>
                                        <p:attrNameLst>
                                          <p:attrName>ppt_w</p:attrName>
                                        </p:attrNameLst>
                                      </p:cBhvr>
                                      <p:tavLst>
                                        <p:tav tm="0">
                                          <p:val>
                                            <p:fltVal val="0"/>
                                          </p:val>
                                        </p:tav>
                                        <p:tav tm="100000">
                                          <p:val>
                                            <p:strVal val="#ppt_w"/>
                                          </p:val>
                                        </p:tav>
                                      </p:tavLst>
                                    </p:anim>
                                    <p:anim calcmode="lin" valueType="num">
                                      <p:cBhvr>
                                        <p:cTn id="8" dur="1000" fill="hold"/>
                                        <p:tgtEl>
                                          <p:spTgt spid="942094"/>
                                        </p:tgtEl>
                                        <p:attrNameLst>
                                          <p:attrName>ppt_h</p:attrName>
                                        </p:attrNameLst>
                                      </p:cBhvr>
                                      <p:tavLst>
                                        <p:tav tm="0">
                                          <p:val>
                                            <p:fltVal val="0"/>
                                          </p:val>
                                        </p:tav>
                                        <p:tav tm="100000">
                                          <p:val>
                                            <p:strVal val="#ppt_h"/>
                                          </p:val>
                                        </p:tav>
                                      </p:tavLst>
                                    </p:anim>
                                    <p:anim calcmode="lin" valueType="num">
                                      <p:cBhvr>
                                        <p:cTn id="9" dur="1000" fill="hold"/>
                                        <p:tgtEl>
                                          <p:spTgt spid="94209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94209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5" presetClass="exit" presetSubtype="0" fill="hold" nodeType="clickEffect">
                                  <p:stCondLst>
                                    <p:cond delay="0"/>
                                  </p:stCondLst>
                                  <p:childTnLst>
                                    <p:animEffect transition="out" filter="fade">
                                      <p:cBhvr>
                                        <p:cTn id="14" dur="2000"/>
                                        <p:tgtEl>
                                          <p:spTgt spid="942094"/>
                                        </p:tgtEl>
                                      </p:cBhvr>
                                    </p:animEffect>
                                    <p:anim calcmode="lin" valueType="num">
                                      <p:cBhvr>
                                        <p:cTn id="15" dur="2000"/>
                                        <p:tgtEl>
                                          <p:spTgt spid="942094"/>
                                        </p:tgtEl>
                                        <p:attrNameLst>
                                          <p:attrName>style.rotation</p:attrName>
                                        </p:attrNameLst>
                                      </p:cBhvr>
                                      <p:tavLst>
                                        <p:tav tm="0">
                                          <p:val>
                                            <p:fltVal val="0"/>
                                          </p:val>
                                        </p:tav>
                                        <p:tav tm="100000">
                                          <p:val>
                                            <p:fltVal val="720"/>
                                          </p:val>
                                        </p:tav>
                                      </p:tavLst>
                                    </p:anim>
                                    <p:anim calcmode="lin" valueType="num">
                                      <p:cBhvr>
                                        <p:cTn id="16" dur="2000"/>
                                        <p:tgtEl>
                                          <p:spTgt spid="942094"/>
                                        </p:tgtEl>
                                        <p:attrNameLst>
                                          <p:attrName>ppt_h</p:attrName>
                                        </p:attrNameLst>
                                      </p:cBhvr>
                                      <p:tavLst>
                                        <p:tav tm="0">
                                          <p:val>
                                            <p:strVal val="ppt_h"/>
                                          </p:val>
                                        </p:tav>
                                        <p:tav tm="100000">
                                          <p:val>
                                            <p:fltVal val="0"/>
                                          </p:val>
                                        </p:tav>
                                      </p:tavLst>
                                    </p:anim>
                                    <p:anim calcmode="lin" valueType="num">
                                      <p:cBhvr>
                                        <p:cTn id="17" dur="2000"/>
                                        <p:tgtEl>
                                          <p:spTgt spid="942094"/>
                                        </p:tgtEl>
                                        <p:attrNameLst>
                                          <p:attrName>ppt_w</p:attrName>
                                        </p:attrNameLst>
                                      </p:cBhvr>
                                      <p:tavLst>
                                        <p:tav tm="0">
                                          <p:val>
                                            <p:strVal val="ppt_w"/>
                                          </p:val>
                                        </p:tav>
                                        <p:tav tm="100000">
                                          <p:val>
                                            <p:fltVal val="0"/>
                                          </p:val>
                                        </p:tav>
                                      </p:tavLst>
                                    </p:anim>
                                    <p:set>
                                      <p:cBhvr>
                                        <p:cTn id="18" dur="1" fill="hold">
                                          <p:stCondLst>
                                            <p:cond delay="1999"/>
                                          </p:stCondLst>
                                        </p:cTn>
                                        <p:tgtEl>
                                          <p:spTgt spid="942094"/>
                                        </p:tgtEl>
                                        <p:attrNameLst>
                                          <p:attrName>style.visibility</p:attrName>
                                        </p:attrNameLst>
                                      </p:cBhvr>
                                      <p:to>
                                        <p:strVal val="hidden"/>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5" presetClass="entr" presetSubtype="0" fill="hold" nodeType="clickEffect">
                                  <p:stCondLst>
                                    <p:cond delay="0"/>
                                  </p:stCondLst>
                                  <p:childTnLst>
                                    <p:set>
                                      <p:cBhvr>
                                        <p:cTn id="22" dur="1" fill="hold">
                                          <p:stCondLst>
                                            <p:cond delay="0"/>
                                          </p:stCondLst>
                                        </p:cTn>
                                        <p:tgtEl>
                                          <p:spTgt spid="942095"/>
                                        </p:tgtEl>
                                        <p:attrNameLst>
                                          <p:attrName>style.visibility</p:attrName>
                                        </p:attrNameLst>
                                      </p:cBhvr>
                                      <p:to>
                                        <p:strVal val="visible"/>
                                      </p:to>
                                    </p:set>
                                    <p:anim calcmode="lin" valueType="num">
                                      <p:cBhvr>
                                        <p:cTn id="23" dur="1000" fill="hold"/>
                                        <p:tgtEl>
                                          <p:spTgt spid="942095"/>
                                        </p:tgtEl>
                                        <p:attrNameLst>
                                          <p:attrName>ppt_w</p:attrName>
                                        </p:attrNameLst>
                                      </p:cBhvr>
                                      <p:tavLst>
                                        <p:tav tm="0">
                                          <p:val>
                                            <p:fltVal val="0"/>
                                          </p:val>
                                        </p:tav>
                                        <p:tav tm="100000">
                                          <p:val>
                                            <p:strVal val="#ppt_w"/>
                                          </p:val>
                                        </p:tav>
                                      </p:tavLst>
                                    </p:anim>
                                    <p:anim calcmode="lin" valueType="num">
                                      <p:cBhvr>
                                        <p:cTn id="24" dur="1000" fill="hold"/>
                                        <p:tgtEl>
                                          <p:spTgt spid="942095"/>
                                        </p:tgtEl>
                                        <p:attrNameLst>
                                          <p:attrName>ppt_h</p:attrName>
                                        </p:attrNameLst>
                                      </p:cBhvr>
                                      <p:tavLst>
                                        <p:tav tm="0">
                                          <p:val>
                                            <p:fltVal val="0"/>
                                          </p:val>
                                        </p:tav>
                                        <p:tav tm="100000">
                                          <p:val>
                                            <p:strVal val="#ppt_h"/>
                                          </p:val>
                                        </p:tav>
                                      </p:tavLst>
                                    </p:anim>
                                    <p:anim calcmode="lin" valueType="num">
                                      <p:cBhvr>
                                        <p:cTn id="25" dur="1000" fill="hold"/>
                                        <p:tgtEl>
                                          <p:spTgt spid="942095"/>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94209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5" presetClass="exit" presetSubtype="0" fill="hold" nodeType="clickEffect">
                                  <p:stCondLst>
                                    <p:cond delay="0"/>
                                  </p:stCondLst>
                                  <p:childTnLst>
                                    <p:animEffect transition="out" filter="fade">
                                      <p:cBhvr>
                                        <p:cTn id="30" dur="2000"/>
                                        <p:tgtEl>
                                          <p:spTgt spid="942095"/>
                                        </p:tgtEl>
                                      </p:cBhvr>
                                    </p:animEffect>
                                    <p:anim calcmode="lin" valueType="num">
                                      <p:cBhvr>
                                        <p:cTn id="31" dur="2000"/>
                                        <p:tgtEl>
                                          <p:spTgt spid="942095"/>
                                        </p:tgtEl>
                                        <p:attrNameLst>
                                          <p:attrName>style.rotation</p:attrName>
                                        </p:attrNameLst>
                                      </p:cBhvr>
                                      <p:tavLst>
                                        <p:tav tm="0">
                                          <p:val>
                                            <p:fltVal val="0"/>
                                          </p:val>
                                        </p:tav>
                                        <p:tav tm="100000">
                                          <p:val>
                                            <p:fltVal val="720"/>
                                          </p:val>
                                        </p:tav>
                                      </p:tavLst>
                                    </p:anim>
                                    <p:anim calcmode="lin" valueType="num">
                                      <p:cBhvr>
                                        <p:cTn id="32" dur="2000"/>
                                        <p:tgtEl>
                                          <p:spTgt spid="942095"/>
                                        </p:tgtEl>
                                        <p:attrNameLst>
                                          <p:attrName>ppt_h</p:attrName>
                                        </p:attrNameLst>
                                      </p:cBhvr>
                                      <p:tavLst>
                                        <p:tav tm="0">
                                          <p:val>
                                            <p:strVal val="ppt_h"/>
                                          </p:val>
                                        </p:tav>
                                        <p:tav tm="100000">
                                          <p:val>
                                            <p:fltVal val="0"/>
                                          </p:val>
                                        </p:tav>
                                      </p:tavLst>
                                    </p:anim>
                                    <p:anim calcmode="lin" valueType="num">
                                      <p:cBhvr>
                                        <p:cTn id="33" dur="2000"/>
                                        <p:tgtEl>
                                          <p:spTgt spid="942095"/>
                                        </p:tgtEl>
                                        <p:attrNameLst>
                                          <p:attrName>ppt_w</p:attrName>
                                        </p:attrNameLst>
                                      </p:cBhvr>
                                      <p:tavLst>
                                        <p:tav tm="0">
                                          <p:val>
                                            <p:strVal val="ppt_w"/>
                                          </p:val>
                                        </p:tav>
                                        <p:tav tm="100000">
                                          <p:val>
                                            <p:fltVal val="0"/>
                                          </p:val>
                                        </p:tav>
                                      </p:tavLst>
                                    </p:anim>
                                    <p:set>
                                      <p:cBhvr>
                                        <p:cTn id="34" dur="1" fill="hold">
                                          <p:stCondLst>
                                            <p:cond delay="1999"/>
                                          </p:stCondLst>
                                        </p:cTn>
                                        <p:tgtEl>
                                          <p:spTgt spid="942095"/>
                                        </p:tgtEl>
                                        <p:attrNameLst>
                                          <p:attrName>style.visibility</p:attrName>
                                        </p:attrNameLst>
                                      </p:cBhvr>
                                      <p:to>
                                        <p:strVal val="hidden"/>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5" presetClass="entr" presetSubtype="0" fill="hold" nodeType="clickEffect">
                                  <p:stCondLst>
                                    <p:cond delay="0"/>
                                  </p:stCondLst>
                                  <p:childTnLst>
                                    <p:set>
                                      <p:cBhvr>
                                        <p:cTn id="38" dur="1" fill="hold">
                                          <p:stCondLst>
                                            <p:cond delay="0"/>
                                          </p:stCondLst>
                                        </p:cTn>
                                        <p:tgtEl>
                                          <p:spTgt spid="942096"/>
                                        </p:tgtEl>
                                        <p:attrNameLst>
                                          <p:attrName>style.visibility</p:attrName>
                                        </p:attrNameLst>
                                      </p:cBhvr>
                                      <p:to>
                                        <p:strVal val="visible"/>
                                      </p:to>
                                    </p:set>
                                    <p:anim calcmode="lin" valueType="num">
                                      <p:cBhvr>
                                        <p:cTn id="39" dur="1000" fill="hold"/>
                                        <p:tgtEl>
                                          <p:spTgt spid="942096"/>
                                        </p:tgtEl>
                                        <p:attrNameLst>
                                          <p:attrName>ppt_w</p:attrName>
                                        </p:attrNameLst>
                                      </p:cBhvr>
                                      <p:tavLst>
                                        <p:tav tm="0">
                                          <p:val>
                                            <p:fltVal val="0"/>
                                          </p:val>
                                        </p:tav>
                                        <p:tav tm="100000">
                                          <p:val>
                                            <p:strVal val="#ppt_w"/>
                                          </p:val>
                                        </p:tav>
                                      </p:tavLst>
                                    </p:anim>
                                    <p:anim calcmode="lin" valueType="num">
                                      <p:cBhvr>
                                        <p:cTn id="40" dur="1000" fill="hold"/>
                                        <p:tgtEl>
                                          <p:spTgt spid="942096"/>
                                        </p:tgtEl>
                                        <p:attrNameLst>
                                          <p:attrName>ppt_h</p:attrName>
                                        </p:attrNameLst>
                                      </p:cBhvr>
                                      <p:tavLst>
                                        <p:tav tm="0">
                                          <p:val>
                                            <p:fltVal val="0"/>
                                          </p:val>
                                        </p:tav>
                                        <p:tav tm="100000">
                                          <p:val>
                                            <p:strVal val="#ppt_h"/>
                                          </p:val>
                                        </p:tav>
                                      </p:tavLst>
                                    </p:anim>
                                    <p:anim calcmode="lin" valueType="num">
                                      <p:cBhvr>
                                        <p:cTn id="41" dur="1000" fill="hold"/>
                                        <p:tgtEl>
                                          <p:spTgt spid="942096"/>
                                        </p:tgtEl>
                                        <p:attrNameLst>
                                          <p:attrName>ppt_x</p:attrName>
                                        </p:attrNameLst>
                                      </p:cBhvr>
                                      <p:tavLst>
                                        <p:tav tm="0" fmla="#ppt_x+(cos(-2*pi*(1-$))*-#ppt_x-sin(-2*pi*(1-$))*(1-#ppt_y))*(1-$)">
                                          <p:val>
                                            <p:fltVal val="0"/>
                                          </p:val>
                                        </p:tav>
                                        <p:tav tm="100000">
                                          <p:val>
                                            <p:fltVal val="1"/>
                                          </p:val>
                                        </p:tav>
                                      </p:tavLst>
                                    </p:anim>
                                    <p:anim calcmode="lin" valueType="num">
                                      <p:cBhvr>
                                        <p:cTn id="42" dur="1000" fill="hold"/>
                                        <p:tgtEl>
                                          <p:spTgt spid="94209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35" presetClass="exit" presetSubtype="0" fill="hold" nodeType="clickEffect">
                                  <p:stCondLst>
                                    <p:cond delay="0"/>
                                  </p:stCondLst>
                                  <p:childTnLst>
                                    <p:animEffect transition="out" filter="fade">
                                      <p:cBhvr>
                                        <p:cTn id="46" dur="2000"/>
                                        <p:tgtEl>
                                          <p:spTgt spid="942096"/>
                                        </p:tgtEl>
                                      </p:cBhvr>
                                    </p:animEffect>
                                    <p:anim calcmode="lin" valueType="num">
                                      <p:cBhvr>
                                        <p:cTn id="47" dur="2000"/>
                                        <p:tgtEl>
                                          <p:spTgt spid="942096"/>
                                        </p:tgtEl>
                                        <p:attrNameLst>
                                          <p:attrName>style.rotation</p:attrName>
                                        </p:attrNameLst>
                                      </p:cBhvr>
                                      <p:tavLst>
                                        <p:tav tm="0">
                                          <p:val>
                                            <p:fltVal val="0"/>
                                          </p:val>
                                        </p:tav>
                                        <p:tav tm="100000">
                                          <p:val>
                                            <p:fltVal val="720"/>
                                          </p:val>
                                        </p:tav>
                                      </p:tavLst>
                                    </p:anim>
                                    <p:anim calcmode="lin" valueType="num">
                                      <p:cBhvr>
                                        <p:cTn id="48" dur="2000"/>
                                        <p:tgtEl>
                                          <p:spTgt spid="942096"/>
                                        </p:tgtEl>
                                        <p:attrNameLst>
                                          <p:attrName>ppt_h</p:attrName>
                                        </p:attrNameLst>
                                      </p:cBhvr>
                                      <p:tavLst>
                                        <p:tav tm="0">
                                          <p:val>
                                            <p:strVal val="ppt_h"/>
                                          </p:val>
                                        </p:tav>
                                        <p:tav tm="100000">
                                          <p:val>
                                            <p:fltVal val="0"/>
                                          </p:val>
                                        </p:tav>
                                      </p:tavLst>
                                    </p:anim>
                                    <p:anim calcmode="lin" valueType="num">
                                      <p:cBhvr>
                                        <p:cTn id="49" dur="2000"/>
                                        <p:tgtEl>
                                          <p:spTgt spid="942096"/>
                                        </p:tgtEl>
                                        <p:attrNameLst>
                                          <p:attrName>ppt_w</p:attrName>
                                        </p:attrNameLst>
                                      </p:cBhvr>
                                      <p:tavLst>
                                        <p:tav tm="0">
                                          <p:val>
                                            <p:strVal val="ppt_w"/>
                                          </p:val>
                                        </p:tav>
                                        <p:tav tm="100000">
                                          <p:val>
                                            <p:fltVal val="0"/>
                                          </p:val>
                                        </p:tav>
                                      </p:tavLst>
                                    </p:anim>
                                    <p:set>
                                      <p:cBhvr>
                                        <p:cTn id="50" dur="1" fill="hold">
                                          <p:stCondLst>
                                            <p:cond delay="1999"/>
                                          </p:stCondLst>
                                        </p:cTn>
                                        <p:tgtEl>
                                          <p:spTgt spid="942096"/>
                                        </p:tgtEl>
                                        <p:attrNameLst>
                                          <p:attrName>style.visibility</p:attrName>
                                        </p:attrNameLst>
                                      </p:cBhvr>
                                      <p:to>
                                        <p:strVal val="hidden"/>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5" presetClass="entr" presetSubtype="0" fill="hold" nodeType="clickEffect">
                                  <p:stCondLst>
                                    <p:cond delay="0"/>
                                  </p:stCondLst>
                                  <p:childTnLst>
                                    <p:set>
                                      <p:cBhvr>
                                        <p:cTn id="54" dur="1" fill="hold">
                                          <p:stCondLst>
                                            <p:cond delay="0"/>
                                          </p:stCondLst>
                                        </p:cTn>
                                        <p:tgtEl>
                                          <p:spTgt spid="942097"/>
                                        </p:tgtEl>
                                        <p:attrNameLst>
                                          <p:attrName>style.visibility</p:attrName>
                                        </p:attrNameLst>
                                      </p:cBhvr>
                                      <p:to>
                                        <p:strVal val="visible"/>
                                      </p:to>
                                    </p:set>
                                    <p:anim calcmode="lin" valueType="num">
                                      <p:cBhvr>
                                        <p:cTn id="55" dur="1000" fill="hold"/>
                                        <p:tgtEl>
                                          <p:spTgt spid="942097"/>
                                        </p:tgtEl>
                                        <p:attrNameLst>
                                          <p:attrName>ppt_w</p:attrName>
                                        </p:attrNameLst>
                                      </p:cBhvr>
                                      <p:tavLst>
                                        <p:tav tm="0">
                                          <p:val>
                                            <p:fltVal val="0"/>
                                          </p:val>
                                        </p:tav>
                                        <p:tav tm="100000">
                                          <p:val>
                                            <p:strVal val="#ppt_w"/>
                                          </p:val>
                                        </p:tav>
                                      </p:tavLst>
                                    </p:anim>
                                    <p:anim calcmode="lin" valueType="num">
                                      <p:cBhvr>
                                        <p:cTn id="56" dur="1000" fill="hold"/>
                                        <p:tgtEl>
                                          <p:spTgt spid="942097"/>
                                        </p:tgtEl>
                                        <p:attrNameLst>
                                          <p:attrName>ppt_h</p:attrName>
                                        </p:attrNameLst>
                                      </p:cBhvr>
                                      <p:tavLst>
                                        <p:tav tm="0">
                                          <p:val>
                                            <p:fltVal val="0"/>
                                          </p:val>
                                        </p:tav>
                                        <p:tav tm="100000">
                                          <p:val>
                                            <p:strVal val="#ppt_h"/>
                                          </p:val>
                                        </p:tav>
                                      </p:tavLst>
                                    </p:anim>
                                    <p:anim calcmode="lin" valueType="num">
                                      <p:cBhvr>
                                        <p:cTn id="57" dur="1000" fill="hold"/>
                                        <p:tgtEl>
                                          <p:spTgt spid="942097"/>
                                        </p:tgtEl>
                                        <p:attrNameLst>
                                          <p:attrName>ppt_x</p:attrName>
                                        </p:attrNameLst>
                                      </p:cBhvr>
                                      <p:tavLst>
                                        <p:tav tm="0" fmla="#ppt_x+(cos(-2*pi*(1-$))*-#ppt_x-sin(-2*pi*(1-$))*(1-#ppt_y))*(1-$)">
                                          <p:val>
                                            <p:fltVal val="0"/>
                                          </p:val>
                                        </p:tav>
                                        <p:tav tm="100000">
                                          <p:val>
                                            <p:fltVal val="1"/>
                                          </p:val>
                                        </p:tav>
                                      </p:tavLst>
                                    </p:anim>
                                    <p:anim calcmode="lin" valueType="num">
                                      <p:cBhvr>
                                        <p:cTn id="58" dur="1000" fill="hold"/>
                                        <p:tgtEl>
                                          <p:spTgt spid="94209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35" presetClass="exit" presetSubtype="0" fill="hold" nodeType="clickEffect">
                                  <p:stCondLst>
                                    <p:cond delay="0"/>
                                  </p:stCondLst>
                                  <p:childTnLst>
                                    <p:animEffect transition="out" filter="fade">
                                      <p:cBhvr>
                                        <p:cTn id="62" dur="2000"/>
                                        <p:tgtEl>
                                          <p:spTgt spid="942097"/>
                                        </p:tgtEl>
                                      </p:cBhvr>
                                    </p:animEffect>
                                    <p:anim calcmode="lin" valueType="num">
                                      <p:cBhvr>
                                        <p:cTn id="63" dur="2000"/>
                                        <p:tgtEl>
                                          <p:spTgt spid="942097"/>
                                        </p:tgtEl>
                                        <p:attrNameLst>
                                          <p:attrName>style.rotation</p:attrName>
                                        </p:attrNameLst>
                                      </p:cBhvr>
                                      <p:tavLst>
                                        <p:tav tm="0">
                                          <p:val>
                                            <p:fltVal val="0"/>
                                          </p:val>
                                        </p:tav>
                                        <p:tav tm="100000">
                                          <p:val>
                                            <p:fltVal val="720"/>
                                          </p:val>
                                        </p:tav>
                                      </p:tavLst>
                                    </p:anim>
                                    <p:anim calcmode="lin" valueType="num">
                                      <p:cBhvr>
                                        <p:cTn id="64" dur="2000"/>
                                        <p:tgtEl>
                                          <p:spTgt spid="942097"/>
                                        </p:tgtEl>
                                        <p:attrNameLst>
                                          <p:attrName>ppt_h</p:attrName>
                                        </p:attrNameLst>
                                      </p:cBhvr>
                                      <p:tavLst>
                                        <p:tav tm="0">
                                          <p:val>
                                            <p:strVal val="ppt_h"/>
                                          </p:val>
                                        </p:tav>
                                        <p:tav tm="100000">
                                          <p:val>
                                            <p:fltVal val="0"/>
                                          </p:val>
                                        </p:tav>
                                      </p:tavLst>
                                    </p:anim>
                                    <p:anim calcmode="lin" valueType="num">
                                      <p:cBhvr>
                                        <p:cTn id="65" dur="2000"/>
                                        <p:tgtEl>
                                          <p:spTgt spid="942097"/>
                                        </p:tgtEl>
                                        <p:attrNameLst>
                                          <p:attrName>ppt_w</p:attrName>
                                        </p:attrNameLst>
                                      </p:cBhvr>
                                      <p:tavLst>
                                        <p:tav tm="0">
                                          <p:val>
                                            <p:strVal val="ppt_w"/>
                                          </p:val>
                                        </p:tav>
                                        <p:tav tm="100000">
                                          <p:val>
                                            <p:fltVal val="0"/>
                                          </p:val>
                                        </p:tav>
                                      </p:tavLst>
                                    </p:anim>
                                    <p:set>
                                      <p:cBhvr>
                                        <p:cTn id="66" dur="1" fill="hold">
                                          <p:stCondLst>
                                            <p:cond delay="1999"/>
                                          </p:stCondLst>
                                        </p:cTn>
                                        <p:tgtEl>
                                          <p:spTgt spid="94209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32770" name="WordArt 15"/>
          <p:cNvSpPr>
            <a:spLocks noChangeArrowheads="1" noChangeShapeType="1" noTextEdit="1"/>
          </p:cNvSpPr>
          <p:nvPr/>
        </p:nvSpPr>
        <p:spPr bwMode="auto">
          <a:xfrm>
            <a:off x="457200" y="381000"/>
            <a:ext cx="5943600" cy="838200"/>
          </a:xfrm>
          <a:prstGeom prst="rect">
            <a:avLst/>
          </a:prstGeom>
        </p:spPr>
        <p:txBody>
          <a:bodyPr wrap="none" fromWordArt="1">
            <a:prstTxWarp prst="textPlain">
              <a:avLst>
                <a:gd name="adj" fmla="val 50000"/>
              </a:avLst>
            </a:prstTxWarp>
          </a:bodyPr>
          <a:lstStyle/>
          <a:p>
            <a:pPr algn="ctr"/>
            <a:r>
              <a:rPr lang="en-US" sz="3600" kern="10">
                <a:ln w="19050">
                  <a:solidFill>
                    <a:schemeClr val="bg2"/>
                  </a:solidFill>
                  <a:round/>
                  <a:headEnd type="none" w="sm" len="sm"/>
                  <a:tailEnd type="none" w="sm" len="sm"/>
                </a:ln>
                <a:solidFill>
                  <a:srgbClr val="FFFFFF"/>
                </a:solidFill>
                <a:latin typeface="Arial Black" panose="020B0A04020102020204" pitchFamily="34" charset="0"/>
              </a:rPr>
              <a:t>Phone a friend</a:t>
            </a:r>
          </a:p>
        </p:txBody>
      </p:sp>
      <p:pic>
        <p:nvPicPr>
          <p:cNvPr id="946198" name="Picture 22">
            <a:hlinkClick r:id="" action="ppaction://media"/>
          </p:cNvPr>
          <p:cNvPicPr>
            <a:picLocks noChangeAspect="1" noChangeArrowheads="1"/>
          </p:cNvPicPr>
          <p:nvPr>
            <a:audioFile r:link="rId2"/>
            <p:extLst>
              <p:ext uri="{DAA4B4D4-6D71-4841-9C94-3DE7FCFB9230}">
                <p14:media xmlns:p14="http://schemas.microsoft.com/office/powerpoint/2010/main" r:embed="rId1"/>
              </p:ext>
            </p:extLst>
          </p:nvPr>
        </p:nvPicPr>
        <p:blipFill>
          <a:blip r:embed="rId4">
            <a:extLst>
              <a:ext uri="{28A0092B-C50C-407E-A947-70E740481C1C}">
                <a14:useLocalDpi xmlns:a14="http://schemas.microsoft.com/office/drawing/2010/main" val="0"/>
              </a:ext>
            </a:extLst>
          </a:blip>
          <a:srcRect/>
          <a:stretch>
            <a:fillRect/>
          </a:stretch>
        </p:blipFill>
        <p:spPr bwMode="auto">
          <a:xfrm>
            <a:off x="2895600" y="-5334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2" name="AutoShape 24">
            <a:hlinkClick r:id="" action="ppaction://hlinkshowjump?jump=lastslideviewed"/>
          </p:cNvPr>
          <p:cNvSpPr>
            <a:spLocks noChangeArrowheads="1"/>
          </p:cNvSpPr>
          <p:nvPr/>
        </p:nvSpPr>
        <p:spPr bwMode="auto">
          <a:xfrm>
            <a:off x="228600" y="5257800"/>
            <a:ext cx="1524000" cy="1371600"/>
          </a:xfrm>
          <a:prstGeom prst="curvedLeftArrow">
            <a:avLst>
              <a:gd name="adj1" fmla="val 20000"/>
              <a:gd name="adj2" fmla="val 40000"/>
              <a:gd name="adj3" fmla="val 37037"/>
            </a:avLst>
          </a:prstGeom>
          <a:solidFill>
            <a:srgbClr val="000000"/>
          </a:solidFill>
          <a:ln w="12700">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pic>
        <p:nvPicPr>
          <p:cNvPr id="32773" name="Picture 25" descr="j0284136"/>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304800" y="1524000"/>
            <a:ext cx="2590800" cy="157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4" name="Picture 26" descr="j0303359"/>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flipH="1">
            <a:off x="7086600" y="4495800"/>
            <a:ext cx="1828800" cy="202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5" name="Picture 28" descr="MMj01883390000[1]"/>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7010400" y="0"/>
            <a:ext cx="1828800" cy="181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6" name="Picture 29" descr="MMj03651630000[1]"/>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3352800" y="1905000"/>
            <a:ext cx="362585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3992" fill="hold"/>
                                        <p:tgtEl>
                                          <p:spTgt spid="94619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946198"/>
                </p:tgtEl>
              </p:cMediaNode>
            </p:audio>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WordArt 2"/>
          <p:cNvSpPr>
            <a:spLocks noChangeArrowheads="1" noChangeShapeType="1" noTextEdit="1"/>
          </p:cNvSpPr>
          <p:nvPr/>
        </p:nvSpPr>
        <p:spPr bwMode="auto">
          <a:xfrm>
            <a:off x="457200" y="381000"/>
            <a:ext cx="5943600" cy="838200"/>
          </a:xfrm>
          <a:prstGeom prst="rect">
            <a:avLst/>
          </a:prstGeom>
        </p:spPr>
        <p:txBody>
          <a:bodyPr wrap="none" fromWordArt="1">
            <a:prstTxWarp prst="textPlain">
              <a:avLst>
                <a:gd name="adj" fmla="val 50000"/>
              </a:avLst>
            </a:prstTxWarp>
          </a:bodyPr>
          <a:lstStyle/>
          <a:p>
            <a:pPr algn="ctr"/>
            <a:r>
              <a:rPr lang="en-US" sz="3600" kern="10">
                <a:ln w="19050">
                  <a:solidFill>
                    <a:schemeClr val="bg2"/>
                  </a:solidFill>
                  <a:round/>
                  <a:headEnd type="none" w="sm" len="sm"/>
                  <a:tailEnd type="none" w="sm" len="sm"/>
                </a:ln>
                <a:solidFill>
                  <a:srgbClr val="FFFFFF"/>
                </a:solidFill>
                <a:latin typeface="Arial Black" panose="020B0A04020102020204" pitchFamily="34" charset="0"/>
              </a:rPr>
              <a:t>50 / 50</a:t>
            </a:r>
          </a:p>
        </p:txBody>
      </p:sp>
      <p:sp>
        <p:nvSpPr>
          <p:cNvPr id="33795" name="Rectangle 4"/>
          <p:cNvSpPr>
            <a:spLocks noChangeArrowheads="1"/>
          </p:cNvSpPr>
          <p:nvPr/>
        </p:nvSpPr>
        <p:spPr bwMode="auto">
          <a:xfrm>
            <a:off x="3200400" y="1828800"/>
            <a:ext cx="2590800" cy="4343400"/>
          </a:xfrm>
          <a:prstGeom prst="rect">
            <a:avLst/>
          </a:prstGeom>
          <a:solidFill>
            <a:srgbClr val="00CC00"/>
          </a:solidFill>
          <a:ln w="12700">
            <a:solidFill>
              <a:srgbClr val="00CC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33796" name="Rectangle 5"/>
          <p:cNvSpPr>
            <a:spLocks noChangeArrowheads="1"/>
          </p:cNvSpPr>
          <p:nvPr/>
        </p:nvSpPr>
        <p:spPr bwMode="auto">
          <a:xfrm>
            <a:off x="5791200" y="1828800"/>
            <a:ext cx="2590800" cy="4343400"/>
          </a:xfrm>
          <a:prstGeom prst="rect">
            <a:avLst/>
          </a:prstGeom>
          <a:solidFill>
            <a:srgbClr val="FF0000"/>
          </a:solidFill>
          <a:ln w="12700">
            <a:solidFill>
              <a:srgbClr val="FF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33797" name="AutoShape 7">
            <a:hlinkClick r:id="" action="ppaction://hlinkshowjump?jump=lastslideviewed"/>
          </p:cNvPr>
          <p:cNvSpPr>
            <a:spLocks noChangeArrowheads="1"/>
          </p:cNvSpPr>
          <p:nvPr/>
        </p:nvSpPr>
        <p:spPr bwMode="auto">
          <a:xfrm>
            <a:off x="228600" y="5257800"/>
            <a:ext cx="1524000" cy="1371600"/>
          </a:xfrm>
          <a:prstGeom prst="curvedLeftArrow">
            <a:avLst>
              <a:gd name="adj1" fmla="val 20000"/>
              <a:gd name="adj2" fmla="val 40000"/>
              <a:gd name="adj3" fmla="val 37037"/>
            </a:avLst>
          </a:prstGeom>
          <a:solidFill>
            <a:srgbClr val="000000"/>
          </a:solidFill>
          <a:ln w="12700">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Tree>
  </p:cSld>
  <p:clrMapOvr>
    <a:masterClrMapping/>
  </p:clrMapOvr>
  <p:transition advClick="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65324" name="Group 44"/>
          <p:cNvGrpSpPr>
            <a:grpSpLocks/>
          </p:cNvGrpSpPr>
          <p:nvPr/>
        </p:nvGrpSpPr>
        <p:grpSpPr bwMode="auto">
          <a:xfrm>
            <a:off x="1828800" y="1600200"/>
            <a:ext cx="3505200" cy="1905000"/>
            <a:chOff x="1152" y="1008"/>
            <a:chExt cx="2208" cy="1200"/>
          </a:xfrm>
        </p:grpSpPr>
        <p:sp>
          <p:nvSpPr>
            <p:cNvPr id="9224" name="Text Box 12"/>
            <p:cNvSpPr txBox="1">
              <a:spLocks noChangeArrowheads="1"/>
            </p:cNvSpPr>
            <p:nvPr/>
          </p:nvSpPr>
          <p:spPr bwMode="auto">
            <a:xfrm>
              <a:off x="1344" y="1008"/>
              <a:ext cx="1680" cy="608"/>
            </a:xfrm>
            <a:prstGeom prst="rect">
              <a:avLst/>
            </a:prstGeom>
            <a:solidFill>
              <a:schemeClr val="accent1"/>
            </a:solidFill>
            <a:ln w="19050">
              <a:solidFill>
                <a:srgbClr val="3694F3"/>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2800" b="1">
                  <a:solidFill>
                    <a:schemeClr val="bg1"/>
                  </a:solidFill>
                </a:rPr>
                <a:t>Is this your </a:t>
              </a:r>
            </a:p>
            <a:p>
              <a:r>
                <a:rPr lang="en-US" altLang="en-US" sz="2800" b="1">
                  <a:solidFill>
                    <a:schemeClr val="bg1"/>
                  </a:solidFill>
                </a:rPr>
                <a:t>Final Answer?</a:t>
              </a:r>
            </a:p>
          </p:txBody>
        </p:sp>
        <p:sp>
          <p:nvSpPr>
            <p:cNvPr id="9225" name="AutoShape 18">
              <a:hlinkClick r:id="" action="ppaction://noaction" highlightClick="1">
                <a:snd r:embed="rId4" name="laugh2.wav"/>
              </a:hlinkClick>
            </p:cNvPr>
            <p:cNvSpPr>
              <a:spLocks noChangeArrowheads="1"/>
            </p:cNvSpPr>
            <p:nvPr/>
          </p:nvSpPr>
          <p:spPr bwMode="auto">
            <a:xfrm>
              <a:off x="2304" y="1680"/>
              <a:ext cx="996" cy="463"/>
            </a:xfrm>
            <a:prstGeom prst="actionButtonBlank">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226" name="AutoShape 42"/>
            <p:cNvSpPr>
              <a:spLocks noChangeArrowheads="1"/>
            </p:cNvSpPr>
            <p:nvPr/>
          </p:nvSpPr>
          <p:spPr bwMode="auto">
            <a:xfrm>
              <a:off x="1152" y="1728"/>
              <a:ext cx="1056" cy="480"/>
            </a:xfrm>
            <a:prstGeom prst="roundRect">
              <a:avLst>
                <a:gd name="adj" fmla="val 16667"/>
              </a:avLst>
            </a:prstGeom>
            <a:solidFill>
              <a:schemeClr val="accent2"/>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a:solidFill>
                    <a:schemeClr val="bg1"/>
                  </a:solidFill>
                </a:rPr>
                <a:t>Yes</a:t>
              </a:r>
            </a:p>
          </p:txBody>
        </p:sp>
        <p:sp>
          <p:nvSpPr>
            <p:cNvPr id="9227" name="AutoShape 43"/>
            <p:cNvSpPr>
              <a:spLocks noChangeArrowheads="1"/>
            </p:cNvSpPr>
            <p:nvPr/>
          </p:nvSpPr>
          <p:spPr bwMode="auto">
            <a:xfrm>
              <a:off x="2304" y="1728"/>
              <a:ext cx="1056" cy="480"/>
            </a:xfrm>
            <a:prstGeom prst="roundRect">
              <a:avLst>
                <a:gd name="adj" fmla="val 16667"/>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a:solidFill>
                    <a:schemeClr val="bg1"/>
                  </a:solidFill>
                </a:rPr>
                <a:t>No</a:t>
              </a:r>
            </a:p>
          </p:txBody>
        </p:sp>
      </p:grpSp>
      <p:sp>
        <p:nvSpPr>
          <p:cNvPr id="865321" name="AutoShape 41" descr="Denim"/>
          <p:cNvSpPr>
            <a:spLocks noChangeArrowheads="1"/>
          </p:cNvSpPr>
          <p:nvPr/>
        </p:nvSpPr>
        <p:spPr bwMode="auto">
          <a:xfrm>
            <a:off x="457200" y="3962400"/>
            <a:ext cx="3962400" cy="609600"/>
          </a:xfrm>
          <a:prstGeom prst="hexagon">
            <a:avLst>
              <a:gd name="adj" fmla="val 38789"/>
              <a:gd name="vf" fmla="val 115470"/>
            </a:avLst>
          </a:prstGeom>
          <a:blipFill dpi="0" rotWithShape="1">
            <a:blip r:embed="rId5"/>
            <a:srcRect/>
            <a:tile tx="0" ty="0" sx="100000" sy="100000" flip="none" algn="tl"/>
          </a:blipFill>
          <a:ln w="57150">
            <a:solidFill>
              <a:schemeClr val="accent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220" name="AutoShape 8">
            <a:hlinkClick r:id="" action="ppaction://noaction" highlightClick="1">
              <a:snd r:embed="rId4" name="laugh2.wav"/>
            </a:hlinkClick>
          </p:cNvPr>
          <p:cNvSpPr>
            <a:spLocks noChangeArrowheads="1"/>
          </p:cNvSpPr>
          <p:nvPr/>
        </p:nvSpPr>
        <p:spPr bwMode="auto">
          <a:xfrm>
            <a:off x="3657600" y="2743200"/>
            <a:ext cx="1676400" cy="719138"/>
          </a:xfrm>
          <a:prstGeom prst="actionButtonBlank">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865325" name="Rectangle 45"/>
          <p:cNvSpPr>
            <a:spLocks noGrp="1" noChangeArrowheads="1"/>
          </p:cNvSpPr>
          <p:nvPr>
            <p:ph type="title"/>
          </p:nvPr>
        </p:nvSpPr>
        <p:spPr bwMode="auto">
          <a:xfrm>
            <a:off x="685800" y="533400"/>
            <a:ext cx="5029200" cy="11430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ctr"/>
            <a:r>
              <a:rPr lang="en-US" altLang="en-US" sz="2600" b="1" smtClean="0">
                <a:solidFill>
                  <a:srgbClr val="FFFF00"/>
                </a:solidFill>
              </a:rPr>
              <a:t>Question 2?</a:t>
            </a:r>
            <a:br>
              <a:rPr lang="en-US" altLang="en-US" sz="2600" b="1" smtClean="0">
                <a:solidFill>
                  <a:srgbClr val="FFFF00"/>
                </a:solidFill>
              </a:rPr>
            </a:br>
            <a:endParaRPr lang="en-US" altLang="en-US" sz="2600" b="1" smtClean="0">
              <a:solidFill>
                <a:srgbClr val="FFFF00"/>
              </a:solidFill>
            </a:endParaRPr>
          </a:p>
        </p:txBody>
      </p:sp>
      <p:sp>
        <p:nvSpPr>
          <p:cNvPr id="865326" name="Rectangle 46"/>
          <p:cNvSpPr>
            <a:spLocks noGrp="1" noChangeArrowheads="1"/>
          </p:cNvSpPr>
          <p:nvPr>
            <p:ph type="body" sz="half" idx="1"/>
          </p:nvPr>
        </p:nvSpPr>
        <p:spPr bwMode="auto">
          <a:xfrm>
            <a:off x="1219200" y="4038600"/>
            <a:ext cx="3048000" cy="10668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nSpc>
                <a:spcPct val="90000"/>
              </a:lnSpc>
              <a:buFontTx/>
              <a:buNone/>
              <a:tabLst>
                <a:tab pos="4511675" algn="l"/>
              </a:tabLst>
            </a:pPr>
            <a:r>
              <a:rPr lang="en-US" altLang="en-US" sz="2400" b="1" smtClean="0">
                <a:solidFill>
                  <a:schemeClr val="bg1"/>
                </a:solidFill>
              </a:rPr>
              <a:t>Correct Answer</a:t>
            </a:r>
          </a:p>
          <a:p>
            <a:pPr>
              <a:lnSpc>
                <a:spcPct val="90000"/>
              </a:lnSpc>
              <a:buFontTx/>
              <a:buNone/>
              <a:tabLst>
                <a:tab pos="4511675" algn="l"/>
              </a:tabLst>
            </a:pPr>
            <a:endParaRPr lang="en-US" altLang="en-US" sz="1400" b="1" smtClean="0">
              <a:solidFill>
                <a:schemeClr val="bg1"/>
              </a:solidFill>
            </a:endParaRPr>
          </a:p>
          <a:p>
            <a:pPr>
              <a:lnSpc>
                <a:spcPct val="90000"/>
              </a:lnSpc>
              <a:buFontTx/>
              <a:buNone/>
              <a:tabLst>
                <a:tab pos="4511675" algn="l"/>
              </a:tabLst>
            </a:pPr>
            <a:r>
              <a:rPr lang="en-US" altLang="en-US" sz="2400" b="1" smtClean="0">
                <a:solidFill>
                  <a:schemeClr val="bg1"/>
                </a:solidFill>
              </a:rPr>
              <a:t>Wrong Answer</a:t>
            </a:r>
          </a:p>
        </p:txBody>
      </p:sp>
      <p:sp>
        <p:nvSpPr>
          <p:cNvPr id="865327" name="Rectangle 47"/>
          <p:cNvSpPr>
            <a:spLocks noGrp="1" noChangeArrowheads="1"/>
          </p:cNvSpPr>
          <p:nvPr>
            <p:ph type="body" sz="half" idx="2"/>
          </p:nvPr>
        </p:nvSpPr>
        <p:spPr bwMode="auto">
          <a:xfrm>
            <a:off x="5486400" y="4038600"/>
            <a:ext cx="4038600" cy="12954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buFontTx/>
              <a:buNone/>
            </a:pPr>
            <a:r>
              <a:rPr lang="en-US" altLang="en-US" sz="2400" b="1" smtClean="0">
                <a:solidFill>
                  <a:schemeClr val="bg1"/>
                </a:solidFill>
              </a:rPr>
              <a:t>Wrong Answer</a:t>
            </a:r>
          </a:p>
          <a:p>
            <a:pPr>
              <a:buFontTx/>
              <a:buNone/>
            </a:pPr>
            <a:endParaRPr lang="en-US" altLang="en-US" sz="1400" b="1" smtClean="0">
              <a:solidFill>
                <a:schemeClr val="bg1"/>
              </a:solidFill>
            </a:endParaRPr>
          </a:p>
          <a:p>
            <a:pPr>
              <a:buFontTx/>
              <a:buNone/>
            </a:pPr>
            <a:r>
              <a:rPr lang="en-US" altLang="en-US" sz="2400" b="1" smtClean="0">
                <a:solidFill>
                  <a:schemeClr val="bg1"/>
                </a:solidFill>
              </a:rPr>
              <a:t>Wrong Answer</a:t>
            </a:r>
          </a:p>
          <a:p>
            <a:pPr>
              <a:buFontTx/>
              <a:buNone/>
            </a:pPr>
            <a:endParaRPr lang="en-US" altLang="en-US" sz="1600" smtClean="0"/>
          </a:p>
        </p:txBody>
      </p:sp>
    </p:spTree>
  </p:cSld>
  <p:clrMapOvr>
    <a:masterClrMapping/>
  </p:clrMapOvr>
  <p:transition>
    <p:sndAc>
      <p:stSnd>
        <p:snd r:embed="rId3" name="regent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865325"/>
                                        </p:tgtEl>
                                        <p:attrNameLst>
                                          <p:attrName>style.visibility</p:attrName>
                                        </p:attrNameLst>
                                      </p:cBhvr>
                                      <p:to>
                                        <p:strVal val="visible"/>
                                      </p:to>
                                    </p:set>
                                    <p:anim calcmode="lin" valueType="num">
                                      <p:cBhvr>
                                        <p:cTn id="7" dur="1000" fill="hold"/>
                                        <p:tgtEl>
                                          <p:spTgt spid="865325"/>
                                        </p:tgtEl>
                                        <p:attrNameLst>
                                          <p:attrName>ppt_x</p:attrName>
                                        </p:attrNameLst>
                                      </p:cBhvr>
                                      <p:tavLst>
                                        <p:tav tm="0">
                                          <p:val>
                                            <p:strVal val="#ppt_x-.2"/>
                                          </p:val>
                                        </p:tav>
                                        <p:tav tm="100000">
                                          <p:val>
                                            <p:strVal val="#ppt_x"/>
                                          </p:val>
                                        </p:tav>
                                      </p:tavLst>
                                    </p:anim>
                                    <p:anim calcmode="lin" valueType="num">
                                      <p:cBhvr>
                                        <p:cTn id="8" dur="1000" fill="hold"/>
                                        <p:tgtEl>
                                          <p:spTgt spid="865325"/>
                                        </p:tgtEl>
                                        <p:attrNameLst>
                                          <p:attrName>ppt_y</p:attrName>
                                        </p:attrNameLst>
                                      </p:cBhvr>
                                      <p:tavLst>
                                        <p:tav tm="0">
                                          <p:val>
                                            <p:strVal val="#ppt_y"/>
                                          </p:val>
                                        </p:tav>
                                        <p:tav tm="100000">
                                          <p:val>
                                            <p:strVal val="#ppt_y"/>
                                          </p:val>
                                        </p:tav>
                                      </p:tavLst>
                                    </p:anim>
                                    <p:animEffect transition="in" filter="wipe(right)" prLst="gradientSize: 0.1">
                                      <p:cBhvr>
                                        <p:cTn id="9" dur="1000"/>
                                        <p:tgtEl>
                                          <p:spTgt spid="865325"/>
                                        </p:tgtEl>
                                      </p:cBhvr>
                                    </p:animEffect>
                                  </p:childTnLst>
                                </p:cTn>
                              </p:par>
                              <p:par>
                                <p:cTn id="10" presetID="17" presetClass="entr" presetSubtype="10" fill="hold" grpId="0" nodeType="withEffect">
                                  <p:stCondLst>
                                    <p:cond delay="1000"/>
                                  </p:stCondLst>
                                  <p:childTnLst>
                                    <p:set>
                                      <p:cBhvr>
                                        <p:cTn id="11" dur="1" fill="hold">
                                          <p:stCondLst>
                                            <p:cond delay="0"/>
                                          </p:stCondLst>
                                        </p:cTn>
                                        <p:tgtEl>
                                          <p:spTgt spid="865326">
                                            <p:txEl>
                                              <p:pRg st="0" end="0"/>
                                            </p:txEl>
                                          </p:spTgt>
                                        </p:tgtEl>
                                        <p:attrNameLst>
                                          <p:attrName>style.visibility</p:attrName>
                                        </p:attrNameLst>
                                      </p:cBhvr>
                                      <p:to>
                                        <p:strVal val="visible"/>
                                      </p:to>
                                    </p:set>
                                    <p:anim calcmode="lin" valueType="num">
                                      <p:cBhvr>
                                        <p:cTn id="12" dur="500" fill="hold"/>
                                        <p:tgtEl>
                                          <p:spTgt spid="865326">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865326">
                                            <p:txEl>
                                              <p:pRg st="0" end="0"/>
                                            </p:txEl>
                                          </p:spTgt>
                                        </p:tgtEl>
                                        <p:attrNameLst>
                                          <p:attrName>ppt_h</p:attrName>
                                        </p:attrNameLst>
                                      </p:cBhvr>
                                      <p:tavLst>
                                        <p:tav tm="0">
                                          <p:val>
                                            <p:strVal val="#ppt_h"/>
                                          </p:val>
                                        </p:tav>
                                        <p:tav tm="100000">
                                          <p:val>
                                            <p:strVal val="#ppt_h"/>
                                          </p:val>
                                        </p:tav>
                                      </p:tavLst>
                                    </p:anim>
                                  </p:childTnLst>
                                </p:cTn>
                              </p:par>
                              <p:par>
                                <p:cTn id="14" presetID="17" presetClass="entr" presetSubtype="10" fill="hold" grpId="0" nodeType="withEffect">
                                  <p:stCondLst>
                                    <p:cond delay="1000"/>
                                  </p:stCondLst>
                                  <p:childTnLst>
                                    <p:set>
                                      <p:cBhvr>
                                        <p:cTn id="15" dur="1" fill="hold">
                                          <p:stCondLst>
                                            <p:cond delay="0"/>
                                          </p:stCondLst>
                                        </p:cTn>
                                        <p:tgtEl>
                                          <p:spTgt spid="865326">
                                            <p:txEl>
                                              <p:pRg st="2" end="2"/>
                                            </p:txEl>
                                          </p:spTgt>
                                        </p:tgtEl>
                                        <p:attrNameLst>
                                          <p:attrName>style.visibility</p:attrName>
                                        </p:attrNameLst>
                                      </p:cBhvr>
                                      <p:to>
                                        <p:strVal val="visible"/>
                                      </p:to>
                                    </p:set>
                                    <p:anim calcmode="lin" valueType="num">
                                      <p:cBhvr>
                                        <p:cTn id="16" dur="500" fill="hold"/>
                                        <p:tgtEl>
                                          <p:spTgt spid="865326">
                                            <p:txEl>
                                              <p:pRg st="2" end="2"/>
                                            </p:txEl>
                                          </p:spTgt>
                                        </p:tgtEl>
                                        <p:attrNameLst>
                                          <p:attrName>ppt_w</p:attrName>
                                        </p:attrNameLst>
                                      </p:cBhvr>
                                      <p:tavLst>
                                        <p:tav tm="0">
                                          <p:val>
                                            <p:fltVal val="0"/>
                                          </p:val>
                                        </p:tav>
                                        <p:tav tm="100000">
                                          <p:val>
                                            <p:strVal val="#ppt_w"/>
                                          </p:val>
                                        </p:tav>
                                      </p:tavLst>
                                    </p:anim>
                                    <p:anim calcmode="lin" valueType="num">
                                      <p:cBhvr>
                                        <p:cTn id="17" dur="500" fill="hold"/>
                                        <p:tgtEl>
                                          <p:spTgt spid="865326">
                                            <p:txEl>
                                              <p:pRg st="2" end="2"/>
                                            </p:txEl>
                                          </p:spTgt>
                                        </p:tgtEl>
                                        <p:attrNameLst>
                                          <p:attrName>ppt_h</p:attrName>
                                        </p:attrNameLst>
                                      </p:cBhvr>
                                      <p:tavLst>
                                        <p:tav tm="0">
                                          <p:val>
                                            <p:strVal val="#ppt_h"/>
                                          </p:val>
                                        </p:tav>
                                        <p:tav tm="100000">
                                          <p:val>
                                            <p:strVal val="#ppt_h"/>
                                          </p:val>
                                        </p:tav>
                                      </p:tavLst>
                                    </p:anim>
                                  </p:childTnLst>
                                </p:cTn>
                              </p:par>
                              <p:par>
                                <p:cTn id="18" presetID="17" presetClass="entr" presetSubtype="10" fill="hold" grpId="0" nodeType="withEffect">
                                  <p:stCondLst>
                                    <p:cond delay="1500"/>
                                  </p:stCondLst>
                                  <p:childTnLst>
                                    <p:set>
                                      <p:cBhvr>
                                        <p:cTn id="19" dur="1" fill="hold">
                                          <p:stCondLst>
                                            <p:cond delay="0"/>
                                          </p:stCondLst>
                                        </p:cTn>
                                        <p:tgtEl>
                                          <p:spTgt spid="865327">
                                            <p:txEl>
                                              <p:pRg st="0" end="0"/>
                                            </p:txEl>
                                          </p:spTgt>
                                        </p:tgtEl>
                                        <p:attrNameLst>
                                          <p:attrName>style.visibility</p:attrName>
                                        </p:attrNameLst>
                                      </p:cBhvr>
                                      <p:to>
                                        <p:strVal val="visible"/>
                                      </p:to>
                                    </p:set>
                                    <p:anim calcmode="lin" valueType="num">
                                      <p:cBhvr>
                                        <p:cTn id="20" dur="500" fill="hold"/>
                                        <p:tgtEl>
                                          <p:spTgt spid="865327">
                                            <p:txEl>
                                              <p:pRg st="0" end="0"/>
                                            </p:txEl>
                                          </p:spTgt>
                                        </p:tgtEl>
                                        <p:attrNameLst>
                                          <p:attrName>ppt_w</p:attrName>
                                        </p:attrNameLst>
                                      </p:cBhvr>
                                      <p:tavLst>
                                        <p:tav tm="0">
                                          <p:val>
                                            <p:fltVal val="0"/>
                                          </p:val>
                                        </p:tav>
                                        <p:tav tm="100000">
                                          <p:val>
                                            <p:strVal val="#ppt_w"/>
                                          </p:val>
                                        </p:tav>
                                      </p:tavLst>
                                    </p:anim>
                                    <p:anim calcmode="lin" valueType="num">
                                      <p:cBhvr>
                                        <p:cTn id="21" dur="500" fill="hold"/>
                                        <p:tgtEl>
                                          <p:spTgt spid="865327">
                                            <p:txEl>
                                              <p:pRg st="0" end="0"/>
                                            </p:txEl>
                                          </p:spTgt>
                                        </p:tgtEl>
                                        <p:attrNameLst>
                                          <p:attrName>ppt_h</p:attrName>
                                        </p:attrNameLst>
                                      </p:cBhvr>
                                      <p:tavLst>
                                        <p:tav tm="0">
                                          <p:val>
                                            <p:strVal val="#ppt_h"/>
                                          </p:val>
                                        </p:tav>
                                        <p:tav tm="100000">
                                          <p:val>
                                            <p:strVal val="#ppt_h"/>
                                          </p:val>
                                        </p:tav>
                                      </p:tavLst>
                                    </p:anim>
                                  </p:childTnLst>
                                </p:cTn>
                              </p:par>
                              <p:par>
                                <p:cTn id="22" presetID="17" presetClass="entr" presetSubtype="10" fill="hold" grpId="0" nodeType="withEffect">
                                  <p:stCondLst>
                                    <p:cond delay="1500"/>
                                  </p:stCondLst>
                                  <p:childTnLst>
                                    <p:set>
                                      <p:cBhvr>
                                        <p:cTn id="23" dur="1" fill="hold">
                                          <p:stCondLst>
                                            <p:cond delay="0"/>
                                          </p:stCondLst>
                                        </p:cTn>
                                        <p:tgtEl>
                                          <p:spTgt spid="865327">
                                            <p:txEl>
                                              <p:pRg st="2" end="2"/>
                                            </p:txEl>
                                          </p:spTgt>
                                        </p:tgtEl>
                                        <p:attrNameLst>
                                          <p:attrName>style.visibility</p:attrName>
                                        </p:attrNameLst>
                                      </p:cBhvr>
                                      <p:to>
                                        <p:strVal val="visible"/>
                                      </p:to>
                                    </p:set>
                                    <p:anim calcmode="lin" valueType="num">
                                      <p:cBhvr>
                                        <p:cTn id="24" dur="500" fill="hold"/>
                                        <p:tgtEl>
                                          <p:spTgt spid="865327">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865327">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31" presetClass="entr" presetSubtype="0" fill="hold" nodeType="clickEffect">
                                  <p:stCondLst>
                                    <p:cond delay="0"/>
                                  </p:stCondLst>
                                  <p:iterate type="lt">
                                    <p:tmPct val="5000"/>
                                  </p:iterate>
                                  <p:childTnLst>
                                    <p:set>
                                      <p:cBhvr>
                                        <p:cTn id="29" dur="1" fill="hold">
                                          <p:stCondLst>
                                            <p:cond delay="0"/>
                                          </p:stCondLst>
                                        </p:cTn>
                                        <p:tgtEl>
                                          <p:spTgt spid="865324"/>
                                        </p:tgtEl>
                                        <p:attrNameLst>
                                          <p:attrName>style.visibility</p:attrName>
                                        </p:attrNameLst>
                                      </p:cBhvr>
                                      <p:to>
                                        <p:strVal val="visible"/>
                                      </p:to>
                                    </p:set>
                                    <p:anim calcmode="lin" valueType="num">
                                      <p:cBhvr>
                                        <p:cTn id="30" dur="1000" fill="hold"/>
                                        <p:tgtEl>
                                          <p:spTgt spid="865324"/>
                                        </p:tgtEl>
                                        <p:attrNameLst>
                                          <p:attrName>ppt_w</p:attrName>
                                        </p:attrNameLst>
                                      </p:cBhvr>
                                      <p:tavLst>
                                        <p:tav tm="0">
                                          <p:val>
                                            <p:fltVal val="0"/>
                                          </p:val>
                                        </p:tav>
                                        <p:tav tm="100000">
                                          <p:val>
                                            <p:strVal val="#ppt_w"/>
                                          </p:val>
                                        </p:tav>
                                      </p:tavLst>
                                    </p:anim>
                                    <p:anim calcmode="lin" valueType="num">
                                      <p:cBhvr>
                                        <p:cTn id="31" dur="1000" fill="hold"/>
                                        <p:tgtEl>
                                          <p:spTgt spid="865324"/>
                                        </p:tgtEl>
                                        <p:attrNameLst>
                                          <p:attrName>ppt_h</p:attrName>
                                        </p:attrNameLst>
                                      </p:cBhvr>
                                      <p:tavLst>
                                        <p:tav tm="0">
                                          <p:val>
                                            <p:fltVal val="0"/>
                                          </p:val>
                                        </p:tav>
                                        <p:tav tm="100000">
                                          <p:val>
                                            <p:strVal val="#ppt_h"/>
                                          </p:val>
                                        </p:tav>
                                      </p:tavLst>
                                    </p:anim>
                                    <p:anim calcmode="lin" valueType="num">
                                      <p:cBhvr>
                                        <p:cTn id="32" dur="1000" fill="hold"/>
                                        <p:tgtEl>
                                          <p:spTgt spid="865324"/>
                                        </p:tgtEl>
                                        <p:attrNameLst>
                                          <p:attrName>style.rotation</p:attrName>
                                        </p:attrNameLst>
                                      </p:cBhvr>
                                      <p:tavLst>
                                        <p:tav tm="0">
                                          <p:val>
                                            <p:fltVal val="90"/>
                                          </p:val>
                                        </p:tav>
                                        <p:tav tm="100000">
                                          <p:val>
                                            <p:fltVal val="0"/>
                                          </p:val>
                                        </p:tav>
                                      </p:tavLst>
                                    </p:anim>
                                    <p:animEffect transition="in" filter="fade">
                                      <p:cBhvr>
                                        <p:cTn id="33" dur="1000"/>
                                        <p:tgtEl>
                                          <p:spTgt spid="865324"/>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5" presetClass="entr" presetSubtype="10" fill="hold" nodeType="clickEffect">
                                  <p:stCondLst>
                                    <p:cond delay="0"/>
                                  </p:stCondLst>
                                  <p:childTnLst>
                                    <p:set>
                                      <p:cBhvr>
                                        <p:cTn id="37" dur="1" fill="hold">
                                          <p:stCondLst>
                                            <p:cond delay="0"/>
                                          </p:stCondLst>
                                        </p:cTn>
                                        <p:tgtEl>
                                          <p:spTgt spid="865321"/>
                                        </p:tgtEl>
                                        <p:attrNameLst>
                                          <p:attrName>style.visibility</p:attrName>
                                        </p:attrNameLst>
                                      </p:cBhvr>
                                      <p:to>
                                        <p:strVal val="visible"/>
                                      </p:to>
                                    </p:set>
                                    <p:animEffect transition="in" filter="checkerboard(across)">
                                      <p:cBhvr>
                                        <p:cTn id="38" dur="500"/>
                                        <p:tgtEl>
                                          <p:spTgt spid="8653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5325" grpId="0"/>
      <p:bldP spid="865326" grpId="0" build="p"/>
      <p:bldP spid="86532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72802" name="Group 2"/>
          <p:cNvGrpSpPr>
            <a:grpSpLocks/>
          </p:cNvGrpSpPr>
          <p:nvPr/>
        </p:nvGrpSpPr>
        <p:grpSpPr bwMode="auto">
          <a:xfrm>
            <a:off x="1828800" y="1600200"/>
            <a:ext cx="3505200" cy="1905000"/>
            <a:chOff x="1152" y="1008"/>
            <a:chExt cx="2208" cy="1200"/>
          </a:xfrm>
        </p:grpSpPr>
        <p:sp>
          <p:nvSpPr>
            <p:cNvPr id="11273" name="Text Box 3"/>
            <p:cNvSpPr txBox="1">
              <a:spLocks noChangeArrowheads="1"/>
            </p:cNvSpPr>
            <p:nvPr/>
          </p:nvSpPr>
          <p:spPr bwMode="auto">
            <a:xfrm>
              <a:off x="1344" y="1008"/>
              <a:ext cx="1680" cy="608"/>
            </a:xfrm>
            <a:prstGeom prst="rect">
              <a:avLst/>
            </a:prstGeom>
            <a:solidFill>
              <a:schemeClr val="accent1"/>
            </a:solidFill>
            <a:ln w="19050">
              <a:solidFill>
                <a:srgbClr val="3694F3"/>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2800" b="1">
                  <a:solidFill>
                    <a:schemeClr val="bg1"/>
                  </a:solidFill>
                </a:rPr>
                <a:t>Is this your </a:t>
              </a:r>
            </a:p>
            <a:p>
              <a:r>
                <a:rPr lang="en-US" altLang="en-US" sz="2800" b="1">
                  <a:solidFill>
                    <a:schemeClr val="bg1"/>
                  </a:solidFill>
                </a:rPr>
                <a:t>Final Answer?</a:t>
              </a:r>
            </a:p>
          </p:txBody>
        </p:sp>
        <p:sp>
          <p:nvSpPr>
            <p:cNvPr id="11274" name="AutoShape 4">
              <a:hlinkClick r:id="" action="ppaction://noaction" highlightClick="1">
                <a:snd r:embed="rId4" name="laugh2.wav"/>
              </a:hlinkClick>
            </p:cNvPr>
            <p:cNvSpPr>
              <a:spLocks noChangeArrowheads="1"/>
            </p:cNvSpPr>
            <p:nvPr/>
          </p:nvSpPr>
          <p:spPr bwMode="auto">
            <a:xfrm>
              <a:off x="2304" y="1680"/>
              <a:ext cx="996" cy="463"/>
            </a:xfrm>
            <a:prstGeom prst="actionButtonBlank">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1275" name="AutoShape 5"/>
            <p:cNvSpPr>
              <a:spLocks noChangeArrowheads="1"/>
            </p:cNvSpPr>
            <p:nvPr/>
          </p:nvSpPr>
          <p:spPr bwMode="auto">
            <a:xfrm>
              <a:off x="1152" y="1728"/>
              <a:ext cx="1056" cy="480"/>
            </a:xfrm>
            <a:prstGeom prst="roundRect">
              <a:avLst>
                <a:gd name="adj" fmla="val 16667"/>
              </a:avLst>
            </a:prstGeom>
            <a:solidFill>
              <a:schemeClr val="accent2"/>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a:solidFill>
                    <a:schemeClr val="bg1"/>
                  </a:solidFill>
                </a:rPr>
                <a:t>Yes</a:t>
              </a:r>
            </a:p>
          </p:txBody>
        </p:sp>
        <p:sp>
          <p:nvSpPr>
            <p:cNvPr id="11276" name="AutoShape 6"/>
            <p:cNvSpPr>
              <a:spLocks noChangeArrowheads="1"/>
            </p:cNvSpPr>
            <p:nvPr/>
          </p:nvSpPr>
          <p:spPr bwMode="auto">
            <a:xfrm>
              <a:off x="2304" y="1728"/>
              <a:ext cx="1056" cy="480"/>
            </a:xfrm>
            <a:prstGeom prst="roundRect">
              <a:avLst>
                <a:gd name="adj" fmla="val 16667"/>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a:solidFill>
                    <a:schemeClr val="bg1"/>
                  </a:solidFill>
                </a:rPr>
                <a:t>No</a:t>
              </a:r>
            </a:p>
          </p:txBody>
        </p:sp>
      </p:grpSp>
      <p:sp>
        <p:nvSpPr>
          <p:cNvPr id="972807" name="AutoShape 7" descr="Denim"/>
          <p:cNvSpPr>
            <a:spLocks noChangeArrowheads="1"/>
          </p:cNvSpPr>
          <p:nvPr/>
        </p:nvSpPr>
        <p:spPr bwMode="auto">
          <a:xfrm>
            <a:off x="4800600" y="4648200"/>
            <a:ext cx="3962400" cy="609600"/>
          </a:xfrm>
          <a:prstGeom prst="hexagon">
            <a:avLst>
              <a:gd name="adj" fmla="val 38789"/>
              <a:gd name="vf" fmla="val 115470"/>
            </a:avLst>
          </a:prstGeom>
          <a:blipFill dpi="0" rotWithShape="1">
            <a:blip r:embed="rId5"/>
            <a:srcRect/>
            <a:tile tx="0" ty="0" sx="100000" sy="100000" flip="none" algn="tl"/>
          </a:blipFill>
          <a:ln w="57150">
            <a:solidFill>
              <a:schemeClr val="accent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1268" name="AutoShape 8">
            <a:hlinkClick r:id="" action="ppaction://noaction" highlightClick="1">
              <a:snd r:embed="rId4" name="laugh2.wav"/>
            </a:hlinkClick>
          </p:cNvPr>
          <p:cNvSpPr>
            <a:spLocks noChangeArrowheads="1"/>
          </p:cNvSpPr>
          <p:nvPr/>
        </p:nvSpPr>
        <p:spPr bwMode="auto">
          <a:xfrm>
            <a:off x="3657600" y="2743200"/>
            <a:ext cx="1676400" cy="719138"/>
          </a:xfrm>
          <a:prstGeom prst="actionButtonBlank">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72809" name="Rectangle 9"/>
          <p:cNvSpPr>
            <a:spLocks noGrp="1" noChangeArrowheads="1"/>
          </p:cNvSpPr>
          <p:nvPr>
            <p:ph type="title"/>
          </p:nvPr>
        </p:nvSpPr>
        <p:spPr bwMode="auto">
          <a:xfrm>
            <a:off x="685800" y="533400"/>
            <a:ext cx="5029200" cy="11430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ctr"/>
            <a:r>
              <a:rPr lang="en-US" altLang="en-US" sz="2600" b="1" smtClean="0">
                <a:solidFill>
                  <a:srgbClr val="FFFF00"/>
                </a:solidFill>
              </a:rPr>
              <a:t>Question 2?</a:t>
            </a:r>
            <a:br>
              <a:rPr lang="en-US" altLang="en-US" sz="2600" b="1" smtClean="0">
                <a:solidFill>
                  <a:srgbClr val="FFFF00"/>
                </a:solidFill>
              </a:rPr>
            </a:br>
            <a:endParaRPr lang="en-US" altLang="en-US" sz="2600" b="1" smtClean="0">
              <a:solidFill>
                <a:srgbClr val="FFFF00"/>
              </a:solidFill>
            </a:endParaRPr>
          </a:p>
        </p:txBody>
      </p:sp>
      <p:sp>
        <p:nvSpPr>
          <p:cNvPr id="972810" name="Rectangle 10"/>
          <p:cNvSpPr>
            <a:spLocks noGrp="1" noChangeArrowheads="1"/>
          </p:cNvSpPr>
          <p:nvPr>
            <p:ph type="body" sz="half" idx="1"/>
          </p:nvPr>
        </p:nvSpPr>
        <p:spPr bwMode="auto">
          <a:xfrm>
            <a:off x="1219200" y="4038600"/>
            <a:ext cx="3048000" cy="10668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nSpc>
                <a:spcPct val="90000"/>
              </a:lnSpc>
              <a:buFontTx/>
              <a:buNone/>
              <a:tabLst>
                <a:tab pos="4511675" algn="l"/>
              </a:tabLst>
            </a:pPr>
            <a:r>
              <a:rPr lang="en-US" altLang="en-US" sz="2400" b="1" smtClean="0">
                <a:solidFill>
                  <a:schemeClr val="bg1"/>
                </a:solidFill>
              </a:rPr>
              <a:t>Wrong Answer</a:t>
            </a:r>
          </a:p>
          <a:p>
            <a:pPr>
              <a:lnSpc>
                <a:spcPct val="90000"/>
              </a:lnSpc>
              <a:buFontTx/>
              <a:buNone/>
              <a:tabLst>
                <a:tab pos="4511675" algn="l"/>
              </a:tabLst>
            </a:pPr>
            <a:endParaRPr lang="en-US" altLang="en-US" sz="1400" b="1" smtClean="0">
              <a:solidFill>
                <a:schemeClr val="bg1"/>
              </a:solidFill>
            </a:endParaRPr>
          </a:p>
          <a:p>
            <a:pPr>
              <a:lnSpc>
                <a:spcPct val="90000"/>
              </a:lnSpc>
              <a:buFontTx/>
              <a:buNone/>
              <a:tabLst>
                <a:tab pos="4511675" algn="l"/>
              </a:tabLst>
            </a:pPr>
            <a:r>
              <a:rPr lang="en-US" altLang="en-US" sz="2400" b="1" smtClean="0">
                <a:solidFill>
                  <a:schemeClr val="bg1"/>
                </a:solidFill>
              </a:rPr>
              <a:t>Wrong Answer</a:t>
            </a:r>
          </a:p>
        </p:txBody>
      </p:sp>
      <p:sp>
        <p:nvSpPr>
          <p:cNvPr id="972811" name="Rectangle 11"/>
          <p:cNvSpPr>
            <a:spLocks noGrp="1" noChangeArrowheads="1"/>
          </p:cNvSpPr>
          <p:nvPr>
            <p:ph type="body" sz="half" idx="2"/>
          </p:nvPr>
        </p:nvSpPr>
        <p:spPr bwMode="auto">
          <a:xfrm>
            <a:off x="5486400" y="4038600"/>
            <a:ext cx="4038600" cy="12954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nSpc>
                <a:spcPct val="90000"/>
              </a:lnSpc>
              <a:buFontTx/>
              <a:buNone/>
            </a:pPr>
            <a:r>
              <a:rPr lang="en-US" altLang="en-US" sz="2400" b="1" smtClean="0">
                <a:solidFill>
                  <a:schemeClr val="bg1"/>
                </a:solidFill>
              </a:rPr>
              <a:t>Wrong Answer</a:t>
            </a:r>
          </a:p>
          <a:p>
            <a:pPr>
              <a:lnSpc>
                <a:spcPct val="90000"/>
              </a:lnSpc>
              <a:buFontTx/>
              <a:buNone/>
            </a:pPr>
            <a:endParaRPr lang="en-US" altLang="en-US" sz="1400" b="1" smtClean="0">
              <a:solidFill>
                <a:schemeClr val="bg1"/>
              </a:solidFill>
            </a:endParaRPr>
          </a:p>
          <a:p>
            <a:pPr>
              <a:lnSpc>
                <a:spcPct val="90000"/>
              </a:lnSpc>
              <a:buFontTx/>
              <a:buNone/>
            </a:pPr>
            <a:r>
              <a:rPr lang="en-US" altLang="en-US" sz="2400" b="1" smtClean="0">
                <a:solidFill>
                  <a:schemeClr val="bg1"/>
                </a:solidFill>
              </a:rPr>
              <a:t>Correct Answer</a:t>
            </a:r>
          </a:p>
          <a:p>
            <a:pPr>
              <a:lnSpc>
                <a:spcPct val="90000"/>
              </a:lnSpc>
              <a:buFontTx/>
              <a:buNone/>
            </a:pPr>
            <a:endParaRPr lang="en-US" altLang="en-US" sz="1600" smtClean="0"/>
          </a:p>
        </p:txBody>
      </p:sp>
      <p:sp>
        <p:nvSpPr>
          <p:cNvPr id="11272" name="Rectangle 13"/>
          <p:cNvSpPr>
            <a:spLocks noChangeArrowheads="1"/>
          </p:cNvSpPr>
          <p:nvPr/>
        </p:nvSpPr>
        <p:spPr bwMode="auto">
          <a:xfrm>
            <a:off x="7010400" y="3352800"/>
            <a:ext cx="1219200" cy="381000"/>
          </a:xfrm>
          <a:prstGeom prst="rect">
            <a:avLst/>
          </a:prstGeom>
          <a:solidFill>
            <a:schemeClr val="tx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2000" b="1">
                <a:solidFill>
                  <a:srgbClr val="FFFF00"/>
                </a:solidFill>
                <a:latin typeface="Franklin Gothic Medium Cond" pitchFamily="34" charset="0"/>
              </a:rPr>
              <a:t>$100</a:t>
            </a:r>
          </a:p>
        </p:txBody>
      </p:sp>
    </p:spTree>
  </p:cSld>
  <p:clrMapOvr>
    <a:masterClrMapping/>
  </p:clrMapOvr>
  <p:transition>
    <p:sndAc>
      <p:stSnd>
        <p:snd r:embed="rId3" name="regent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972809"/>
                                        </p:tgtEl>
                                        <p:attrNameLst>
                                          <p:attrName>style.visibility</p:attrName>
                                        </p:attrNameLst>
                                      </p:cBhvr>
                                      <p:to>
                                        <p:strVal val="visible"/>
                                      </p:to>
                                    </p:set>
                                    <p:anim calcmode="lin" valueType="num">
                                      <p:cBhvr>
                                        <p:cTn id="7" dur="1000" fill="hold"/>
                                        <p:tgtEl>
                                          <p:spTgt spid="972809"/>
                                        </p:tgtEl>
                                        <p:attrNameLst>
                                          <p:attrName>ppt_x</p:attrName>
                                        </p:attrNameLst>
                                      </p:cBhvr>
                                      <p:tavLst>
                                        <p:tav tm="0">
                                          <p:val>
                                            <p:strVal val="#ppt_x-.2"/>
                                          </p:val>
                                        </p:tav>
                                        <p:tav tm="100000">
                                          <p:val>
                                            <p:strVal val="#ppt_x"/>
                                          </p:val>
                                        </p:tav>
                                      </p:tavLst>
                                    </p:anim>
                                    <p:anim calcmode="lin" valueType="num">
                                      <p:cBhvr>
                                        <p:cTn id="8" dur="1000" fill="hold"/>
                                        <p:tgtEl>
                                          <p:spTgt spid="972809"/>
                                        </p:tgtEl>
                                        <p:attrNameLst>
                                          <p:attrName>ppt_y</p:attrName>
                                        </p:attrNameLst>
                                      </p:cBhvr>
                                      <p:tavLst>
                                        <p:tav tm="0">
                                          <p:val>
                                            <p:strVal val="#ppt_y"/>
                                          </p:val>
                                        </p:tav>
                                        <p:tav tm="100000">
                                          <p:val>
                                            <p:strVal val="#ppt_y"/>
                                          </p:val>
                                        </p:tav>
                                      </p:tavLst>
                                    </p:anim>
                                    <p:animEffect transition="in" filter="wipe(right)" prLst="gradientSize: 0.1">
                                      <p:cBhvr>
                                        <p:cTn id="9" dur="1000"/>
                                        <p:tgtEl>
                                          <p:spTgt spid="972809"/>
                                        </p:tgtEl>
                                      </p:cBhvr>
                                    </p:animEffect>
                                  </p:childTnLst>
                                </p:cTn>
                              </p:par>
                              <p:par>
                                <p:cTn id="10" presetID="17" presetClass="entr" presetSubtype="10" fill="hold" grpId="0" nodeType="withEffect">
                                  <p:stCondLst>
                                    <p:cond delay="1000"/>
                                  </p:stCondLst>
                                  <p:childTnLst>
                                    <p:set>
                                      <p:cBhvr>
                                        <p:cTn id="11" dur="1" fill="hold">
                                          <p:stCondLst>
                                            <p:cond delay="0"/>
                                          </p:stCondLst>
                                        </p:cTn>
                                        <p:tgtEl>
                                          <p:spTgt spid="972810">
                                            <p:txEl>
                                              <p:pRg st="0" end="0"/>
                                            </p:txEl>
                                          </p:spTgt>
                                        </p:tgtEl>
                                        <p:attrNameLst>
                                          <p:attrName>style.visibility</p:attrName>
                                        </p:attrNameLst>
                                      </p:cBhvr>
                                      <p:to>
                                        <p:strVal val="visible"/>
                                      </p:to>
                                    </p:set>
                                    <p:anim calcmode="lin" valueType="num">
                                      <p:cBhvr>
                                        <p:cTn id="12" dur="500" fill="hold"/>
                                        <p:tgtEl>
                                          <p:spTgt spid="972810">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972810">
                                            <p:txEl>
                                              <p:pRg st="0" end="0"/>
                                            </p:txEl>
                                          </p:spTgt>
                                        </p:tgtEl>
                                        <p:attrNameLst>
                                          <p:attrName>ppt_h</p:attrName>
                                        </p:attrNameLst>
                                      </p:cBhvr>
                                      <p:tavLst>
                                        <p:tav tm="0">
                                          <p:val>
                                            <p:strVal val="#ppt_h"/>
                                          </p:val>
                                        </p:tav>
                                        <p:tav tm="100000">
                                          <p:val>
                                            <p:strVal val="#ppt_h"/>
                                          </p:val>
                                        </p:tav>
                                      </p:tavLst>
                                    </p:anim>
                                  </p:childTnLst>
                                </p:cTn>
                              </p:par>
                              <p:par>
                                <p:cTn id="14" presetID="17" presetClass="entr" presetSubtype="10" fill="hold" grpId="0" nodeType="withEffect">
                                  <p:stCondLst>
                                    <p:cond delay="1000"/>
                                  </p:stCondLst>
                                  <p:childTnLst>
                                    <p:set>
                                      <p:cBhvr>
                                        <p:cTn id="15" dur="1" fill="hold">
                                          <p:stCondLst>
                                            <p:cond delay="0"/>
                                          </p:stCondLst>
                                        </p:cTn>
                                        <p:tgtEl>
                                          <p:spTgt spid="972810">
                                            <p:txEl>
                                              <p:pRg st="2" end="2"/>
                                            </p:txEl>
                                          </p:spTgt>
                                        </p:tgtEl>
                                        <p:attrNameLst>
                                          <p:attrName>style.visibility</p:attrName>
                                        </p:attrNameLst>
                                      </p:cBhvr>
                                      <p:to>
                                        <p:strVal val="visible"/>
                                      </p:to>
                                    </p:set>
                                    <p:anim calcmode="lin" valueType="num">
                                      <p:cBhvr>
                                        <p:cTn id="16" dur="500" fill="hold"/>
                                        <p:tgtEl>
                                          <p:spTgt spid="972810">
                                            <p:txEl>
                                              <p:pRg st="2" end="2"/>
                                            </p:txEl>
                                          </p:spTgt>
                                        </p:tgtEl>
                                        <p:attrNameLst>
                                          <p:attrName>ppt_w</p:attrName>
                                        </p:attrNameLst>
                                      </p:cBhvr>
                                      <p:tavLst>
                                        <p:tav tm="0">
                                          <p:val>
                                            <p:fltVal val="0"/>
                                          </p:val>
                                        </p:tav>
                                        <p:tav tm="100000">
                                          <p:val>
                                            <p:strVal val="#ppt_w"/>
                                          </p:val>
                                        </p:tav>
                                      </p:tavLst>
                                    </p:anim>
                                    <p:anim calcmode="lin" valueType="num">
                                      <p:cBhvr>
                                        <p:cTn id="17" dur="500" fill="hold"/>
                                        <p:tgtEl>
                                          <p:spTgt spid="972810">
                                            <p:txEl>
                                              <p:pRg st="2" end="2"/>
                                            </p:txEl>
                                          </p:spTgt>
                                        </p:tgtEl>
                                        <p:attrNameLst>
                                          <p:attrName>ppt_h</p:attrName>
                                        </p:attrNameLst>
                                      </p:cBhvr>
                                      <p:tavLst>
                                        <p:tav tm="0">
                                          <p:val>
                                            <p:strVal val="#ppt_h"/>
                                          </p:val>
                                        </p:tav>
                                        <p:tav tm="100000">
                                          <p:val>
                                            <p:strVal val="#ppt_h"/>
                                          </p:val>
                                        </p:tav>
                                      </p:tavLst>
                                    </p:anim>
                                  </p:childTnLst>
                                </p:cTn>
                              </p:par>
                              <p:par>
                                <p:cTn id="18" presetID="17" presetClass="entr" presetSubtype="10" fill="hold" grpId="0" nodeType="withEffect">
                                  <p:stCondLst>
                                    <p:cond delay="1500"/>
                                  </p:stCondLst>
                                  <p:childTnLst>
                                    <p:set>
                                      <p:cBhvr>
                                        <p:cTn id="19" dur="1" fill="hold">
                                          <p:stCondLst>
                                            <p:cond delay="0"/>
                                          </p:stCondLst>
                                        </p:cTn>
                                        <p:tgtEl>
                                          <p:spTgt spid="972811">
                                            <p:txEl>
                                              <p:pRg st="0" end="0"/>
                                            </p:txEl>
                                          </p:spTgt>
                                        </p:tgtEl>
                                        <p:attrNameLst>
                                          <p:attrName>style.visibility</p:attrName>
                                        </p:attrNameLst>
                                      </p:cBhvr>
                                      <p:to>
                                        <p:strVal val="visible"/>
                                      </p:to>
                                    </p:set>
                                    <p:anim calcmode="lin" valueType="num">
                                      <p:cBhvr>
                                        <p:cTn id="20" dur="500" fill="hold"/>
                                        <p:tgtEl>
                                          <p:spTgt spid="972811">
                                            <p:txEl>
                                              <p:pRg st="0" end="0"/>
                                            </p:txEl>
                                          </p:spTgt>
                                        </p:tgtEl>
                                        <p:attrNameLst>
                                          <p:attrName>ppt_w</p:attrName>
                                        </p:attrNameLst>
                                      </p:cBhvr>
                                      <p:tavLst>
                                        <p:tav tm="0">
                                          <p:val>
                                            <p:fltVal val="0"/>
                                          </p:val>
                                        </p:tav>
                                        <p:tav tm="100000">
                                          <p:val>
                                            <p:strVal val="#ppt_w"/>
                                          </p:val>
                                        </p:tav>
                                      </p:tavLst>
                                    </p:anim>
                                    <p:anim calcmode="lin" valueType="num">
                                      <p:cBhvr>
                                        <p:cTn id="21" dur="500" fill="hold"/>
                                        <p:tgtEl>
                                          <p:spTgt spid="972811">
                                            <p:txEl>
                                              <p:pRg st="0" end="0"/>
                                            </p:txEl>
                                          </p:spTgt>
                                        </p:tgtEl>
                                        <p:attrNameLst>
                                          <p:attrName>ppt_h</p:attrName>
                                        </p:attrNameLst>
                                      </p:cBhvr>
                                      <p:tavLst>
                                        <p:tav tm="0">
                                          <p:val>
                                            <p:strVal val="#ppt_h"/>
                                          </p:val>
                                        </p:tav>
                                        <p:tav tm="100000">
                                          <p:val>
                                            <p:strVal val="#ppt_h"/>
                                          </p:val>
                                        </p:tav>
                                      </p:tavLst>
                                    </p:anim>
                                  </p:childTnLst>
                                </p:cTn>
                              </p:par>
                              <p:par>
                                <p:cTn id="22" presetID="17" presetClass="entr" presetSubtype="10" fill="hold" grpId="0" nodeType="withEffect">
                                  <p:stCondLst>
                                    <p:cond delay="1500"/>
                                  </p:stCondLst>
                                  <p:childTnLst>
                                    <p:set>
                                      <p:cBhvr>
                                        <p:cTn id="23" dur="1" fill="hold">
                                          <p:stCondLst>
                                            <p:cond delay="0"/>
                                          </p:stCondLst>
                                        </p:cTn>
                                        <p:tgtEl>
                                          <p:spTgt spid="972811">
                                            <p:txEl>
                                              <p:pRg st="2" end="2"/>
                                            </p:txEl>
                                          </p:spTgt>
                                        </p:tgtEl>
                                        <p:attrNameLst>
                                          <p:attrName>style.visibility</p:attrName>
                                        </p:attrNameLst>
                                      </p:cBhvr>
                                      <p:to>
                                        <p:strVal val="visible"/>
                                      </p:to>
                                    </p:set>
                                    <p:anim calcmode="lin" valueType="num">
                                      <p:cBhvr>
                                        <p:cTn id="24" dur="500" fill="hold"/>
                                        <p:tgtEl>
                                          <p:spTgt spid="972811">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972811">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31" presetClass="entr" presetSubtype="0" fill="hold" nodeType="clickEffect">
                                  <p:stCondLst>
                                    <p:cond delay="0"/>
                                  </p:stCondLst>
                                  <p:iterate type="lt">
                                    <p:tmPct val="5000"/>
                                  </p:iterate>
                                  <p:childTnLst>
                                    <p:set>
                                      <p:cBhvr>
                                        <p:cTn id="29" dur="1" fill="hold">
                                          <p:stCondLst>
                                            <p:cond delay="0"/>
                                          </p:stCondLst>
                                        </p:cTn>
                                        <p:tgtEl>
                                          <p:spTgt spid="972802"/>
                                        </p:tgtEl>
                                        <p:attrNameLst>
                                          <p:attrName>style.visibility</p:attrName>
                                        </p:attrNameLst>
                                      </p:cBhvr>
                                      <p:to>
                                        <p:strVal val="visible"/>
                                      </p:to>
                                    </p:set>
                                    <p:anim calcmode="lin" valueType="num">
                                      <p:cBhvr>
                                        <p:cTn id="30" dur="1000" fill="hold"/>
                                        <p:tgtEl>
                                          <p:spTgt spid="972802"/>
                                        </p:tgtEl>
                                        <p:attrNameLst>
                                          <p:attrName>ppt_w</p:attrName>
                                        </p:attrNameLst>
                                      </p:cBhvr>
                                      <p:tavLst>
                                        <p:tav tm="0">
                                          <p:val>
                                            <p:fltVal val="0"/>
                                          </p:val>
                                        </p:tav>
                                        <p:tav tm="100000">
                                          <p:val>
                                            <p:strVal val="#ppt_w"/>
                                          </p:val>
                                        </p:tav>
                                      </p:tavLst>
                                    </p:anim>
                                    <p:anim calcmode="lin" valueType="num">
                                      <p:cBhvr>
                                        <p:cTn id="31" dur="1000" fill="hold"/>
                                        <p:tgtEl>
                                          <p:spTgt spid="972802"/>
                                        </p:tgtEl>
                                        <p:attrNameLst>
                                          <p:attrName>ppt_h</p:attrName>
                                        </p:attrNameLst>
                                      </p:cBhvr>
                                      <p:tavLst>
                                        <p:tav tm="0">
                                          <p:val>
                                            <p:fltVal val="0"/>
                                          </p:val>
                                        </p:tav>
                                        <p:tav tm="100000">
                                          <p:val>
                                            <p:strVal val="#ppt_h"/>
                                          </p:val>
                                        </p:tav>
                                      </p:tavLst>
                                    </p:anim>
                                    <p:anim calcmode="lin" valueType="num">
                                      <p:cBhvr>
                                        <p:cTn id="32" dur="1000" fill="hold"/>
                                        <p:tgtEl>
                                          <p:spTgt spid="972802"/>
                                        </p:tgtEl>
                                        <p:attrNameLst>
                                          <p:attrName>style.rotation</p:attrName>
                                        </p:attrNameLst>
                                      </p:cBhvr>
                                      <p:tavLst>
                                        <p:tav tm="0">
                                          <p:val>
                                            <p:fltVal val="90"/>
                                          </p:val>
                                        </p:tav>
                                        <p:tav tm="100000">
                                          <p:val>
                                            <p:fltVal val="0"/>
                                          </p:val>
                                        </p:tav>
                                      </p:tavLst>
                                    </p:anim>
                                    <p:animEffect transition="in" filter="fade">
                                      <p:cBhvr>
                                        <p:cTn id="33" dur="1000"/>
                                        <p:tgtEl>
                                          <p:spTgt spid="972802"/>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5" presetClass="entr" presetSubtype="10" fill="hold" nodeType="clickEffect">
                                  <p:stCondLst>
                                    <p:cond delay="0"/>
                                  </p:stCondLst>
                                  <p:childTnLst>
                                    <p:set>
                                      <p:cBhvr>
                                        <p:cTn id="37" dur="1" fill="hold">
                                          <p:stCondLst>
                                            <p:cond delay="0"/>
                                          </p:stCondLst>
                                        </p:cTn>
                                        <p:tgtEl>
                                          <p:spTgt spid="972807"/>
                                        </p:tgtEl>
                                        <p:attrNameLst>
                                          <p:attrName>style.visibility</p:attrName>
                                        </p:attrNameLst>
                                      </p:cBhvr>
                                      <p:to>
                                        <p:strVal val="visible"/>
                                      </p:to>
                                    </p:set>
                                    <p:animEffect transition="in" filter="checkerboard(across)">
                                      <p:cBhvr>
                                        <p:cTn id="38" dur="500"/>
                                        <p:tgtEl>
                                          <p:spTgt spid="9728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09" grpId="0"/>
      <p:bldP spid="972810" grpId="0" build="p"/>
      <p:bldP spid="97281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74850" name="Group 2"/>
          <p:cNvGrpSpPr>
            <a:grpSpLocks/>
          </p:cNvGrpSpPr>
          <p:nvPr/>
        </p:nvGrpSpPr>
        <p:grpSpPr bwMode="auto">
          <a:xfrm>
            <a:off x="1828800" y="1600200"/>
            <a:ext cx="3505200" cy="1905000"/>
            <a:chOff x="1152" y="1008"/>
            <a:chExt cx="2208" cy="1200"/>
          </a:xfrm>
        </p:grpSpPr>
        <p:sp>
          <p:nvSpPr>
            <p:cNvPr id="13321" name="Text Box 3"/>
            <p:cNvSpPr txBox="1">
              <a:spLocks noChangeArrowheads="1"/>
            </p:cNvSpPr>
            <p:nvPr/>
          </p:nvSpPr>
          <p:spPr bwMode="auto">
            <a:xfrm>
              <a:off x="1344" y="1008"/>
              <a:ext cx="1680" cy="608"/>
            </a:xfrm>
            <a:prstGeom prst="rect">
              <a:avLst/>
            </a:prstGeom>
            <a:solidFill>
              <a:schemeClr val="accent1"/>
            </a:solidFill>
            <a:ln w="19050">
              <a:solidFill>
                <a:srgbClr val="3694F3"/>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2800" b="1">
                  <a:solidFill>
                    <a:schemeClr val="bg1"/>
                  </a:solidFill>
                </a:rPr>
                <a:t>Is this your </a:t>
              </a:r>
            </a:p>
            <a:p>
              <a:r>
                <a:rPr lang="en-US" altLang="en-US" sz="2800" b="1">
                  <a:solidFill>
                    <a:schemeClr val="bg1"/>
                  </a:solidFill>
                </a:rPr>
                <a:t>Final Answer?</a:t>
              </a:r>
            </a:p>
          </p:txBody>
        </p:sp>
        <p:sp>
          <p:nvSpPr>
            <p:cNvPr id="13322" name="AutoShape 4">
              <a:hlinkClick r:id="" action="ppaction://noaction" highlightClick="1">
                <a:snd r:embed="rId4" name="laugh2.wav"/>
              </a:hlinkClick>
            </p:cNvPr>
            <p:cNvSpPr>
              <a:spLocks noChangeArrowheads="1"/>
            </p:cNvSpPr>
            <p:nvPr/>
          </p:nvSpPr>
          <p:spPr bwMode="auto">
            <a:xfrm>
              <a:off x="2304" y="1680"/>
              <a:ext cx="996" cy="463"/>
            </a:xfrm>
            <a:prstGeom prst="actionButtonBlank">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3323" name="AutoShape 5"/>
            <p:cNvSpPr>
              <a:spLocks noChangeArrowheads="1"/>
            </p:cNvSpPr>
            <p:nvPr/>
          </p:nvSpPr>
          <p:spPr bwMode="auto">
            <a:xfrm>
              <a:off x="1152" y="1728"/>
              <a:ext cx="1056" cy="480"/>
            </a:xfrm>
            <a:prstGeom prst="roundRect">
              <a:avLst>
                <a:gd name="adj" fmla="val 16667"/>
              </a:avLst>
            </a:prstGeom>
            <a:solidFill>
              <a:schemeClr val="accent2"/>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a:solidFill>
                    <a:schemeClr val="bg1"/>
                  </a:solidFill>
                </a:rPr>
                <a:t>Yes</a:t>
              </a:r>
            </a:p>
          </p:txBody>
        </p:sp>
        <p:sp>
          <p:nvSpPr>
            <p:cNvPr id="13324" name="AutoShape 6"/>
            <p:cNvSpPr>
              <a:spLocks noChangeArrowheads="1"/>
            </p:cNvSpPr>
            <p:nvPr/>
          </p:nvSpPr>
          <p:spPr bwMode="auto">
            <a:xfrm>
              <a:off x="2304" y="1728"/>
              <a:ext cx="1056" cy="480"/>
            </a:xfrm>
            <a:prstGeom prst="roundRect">
              <a:avLst>
                <a:gd name="adj" fmla="val 16667"/>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a:solidFill>
                    <a:schemeClr val="bg1"/>
                  </a:solidFill>
                </a:rPr>
                <a:t>No</a:t>
              </a:r>
            </a:p>
          </p:txBody>
        </p:sp>
      </p:grpSp>
      <p:sp>
        <p:nvSpPr>
          <p:cNvPr id="974855" name="AutoShape 7" descr="Denim"/>
          <p:cNvSpPr>
            <a:spLocks noChangeArrowheads="1"/>
          </p:cNvSpPr>
          <p:nvPr/>
        </p:nvSpPr>
        <p:spPr bwMode="auto">
          <a:xfrm>
            <a:off x="4800600" y="3962400"/>
            <a:ext cx="3962400" cy="609600"/>
          </a:xfrm>
          <a:prstGeom prst="hexagon">
            <a:avLst>
              <a:gd name="adj" fmla="val 38789"/>
              <a:gd name="vf" fmla="val 115470"/>
            </a:avLst>
          </a:prstGeom>
          <a:blipFill dpi="0" rotWithShape="1">
            <a:blip r:embed="rId5"/>
            <a:srcRect/>
            <a:tile tx="0" ty="0" sx="100000" sy="100000" flip="none" algn="tl"/>
          </a:blipFill>
          <a:ln w="57150">
            <a:solidFill>
              <a:schemeClr val="accent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3316" name="AutoShape 8">
            <a:hlinkClick r:id="" action="ppaction://noaction" highlightClick="1">
              <a:snd r:embed="rId4" name="laugh2.wav"/>
            </a:hlinkClick>
          </p:cNvPr>
          <p:cNvSpPr>
            <a:spLocks noChangeArrowheads="1"/>
          </p:cNvSpPr>
          <p:nvPr/>
        </p:nvSpPr>
        <p:spPr bwMode="auto">
          <a:xfrm>
            <a:off x="3657600" y="2743200"/>
            <a:ext cx="1676400" cy="719138"/>
          </a:xfrm>
          <a:prstGeom prst="actionButtonBlank">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74857" name="Rectangle 9"/>
          <p:cNvSpPr>
            <a:spLocks noGrp="1" noChangeArrowheads="1"/>
          </p:cNvSpPr>
          <p:nvPr>
            <p:ph type="title"/>
          </p:nvPr>
        </p:nvSpPr>
        <p:spPr bwMode="auto">
          <a:xfrm>
            <a:off x="685800" y="533400"/>
            <a:ext cx="5029200" cy="11430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ctr"/>
            <a:r>
              <a:rPr lang="en-US" altLang="en-US" sz="2600" b="1" smtClean="0">
                <a:solidFill>
                  <a:srgbClr val="FFFF00"/>
                </a:solidFill>
              </a:rPr>
              <a:t>Question 3?</a:t>
            </a:r>
            <a:br>
              <a:rPr lang="en-US" altLang="en-US" sz="2600" b="1" smtClean="0">
                <a:solidFill>
                  <a:srgbClr val="FFFF00"/>
                </a:solidFill>
              </a:rPr>
            </a:br>
            <a:endParaRPr lang="en-US" altLang="en-US" sz="2600" b="1" smtClean="0">
              <a:solidFill>
                <a:srgbClr val="FFFF00"/>
              </a:solidFill>
            </a:endParaRPr>
          </a:p>
        </p:txBody>
      </p:sp>
      <p:sp>
        <p:nvSpPr>
          <p:cNvPr id="974858" name="Rectangle 10"/>
          <p:cNvSpPr>
            <a:spLocks noGrp="1" noChangeArrowheads="1"/>
          </p:cNvSpPr>
          <p:nvPr>
            <p:ph type="body" sz="half" idx="1"/>
          </p:nvPr>
        </p:nvSpPr>
        <p:spPr bwMode="auto">
          <a:xfrm>
            <a:off x="1219200" y="4038600"/>
            <a:ext cx="3048000" cy="10668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nSpc>
                <a:spcPct val="80000"/>
              </a:lnSpc>
              <a:buFontTx/>
              <a:buNone/>
              <a:tabLst>
                <a:tab pos="4511675" algn="l"/>
              </a:tabLst>
            </a:pPr>
            <a:r>
              <a:rPr lang="en-US" altLang="en-US" sz="2400" b="1" smtClean="0">
                <a:solidFill>
                  <a:schemeClr val="bg1"/>
                </a:solidFill>
              </a:rPr>
              <a:t>Wrong Answer</a:t>
            </a:r>
          </a:p>
          <a:p>
            <a:pPr>
              <a:lnSpc>
                <a:spcPct val="80000"/>
              </a:lnSpc>
              <a:buFontTx/>
              <a:buNone/>
              <a:tabLst>
                <a:tab pos="4511675" algn="l"/>
              </a:tabLst>
            </a:pPr>
            <a:endParaRPr lang="en-US" altLang="en-US" sz="1200" b="1" smtClean="0">
              <a:solidFill>
                <a:schemeClr val="bg1"/>
              </a:solidFill>
            </a:endParaRPr>
          </a:p>
          <a:p>
            <a:pPr>
              <a:lnSpc>
                <a:spcPct val="80000"/>
              </a:lnSpc>
              <a:buFontTx/>
              <a:buNone/>
              <a:tabLst>
                <a:tab pos="4511675" algn="l"/>
              </a:tabLst>
            </a:pPr>
            <a:r>
              <a:rPr lang="en-US" altLang="en-US" sz="2400" b="1" smtClean="0">
                <a:solidFill>
                  <a:schemeClr val="bg1"/>
                </a:solidFill>
              </a:rPr>
              <a:t>Wrong Answer</a:t>
            </a:r>
          </a:p>
        </p:txBody>
      </p:sp>
      <p:sp>
        <p:nvSpPr>
          <p:cNvPr id="974859" name="Rectangle 11"/>
          <p:cNvSpPr>
            <a:spLocks noGrp="1" noChangeArrowheads="1"/>
          </p:cNvSpPr>
          <p:nvPr>
            <p:ph type="body" sz="half" idx="2"/>
          </p:nvPr>
        </p:nvSpPr>
        <p:spPr bwMode="auto">
          <a:xfrm>
            <a:off x="5486400" y="4038600"/>
            <a:ext cx="4038600" cy="12954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nSpc>
                <a:spcPct val="80000"/>
              </a:lnSpc>
              <a:buFontTx/>
              <a:buNone/>
            </a:pPr>
            <a:r>
              <a:rPr lang="en-US" altLang="en-US" sz="2400" b="1" smtClean="0">
                <a:solidFill>
                  <a:schemeClr val="bg1"/>
                </a:solidFill>
              </a:rPr>
              <a:t>Correct Answer</a:t>
            </a:r>
          </a:p>
          <a:p>
            <a:pPr>
              <a:lnSpc>
                <a:spcPct val="80000"/>
              </a:lnSpc>
              <a:buFontTx/>
              <a:buNone/>
            </a:pPr>
            <a:endParaRPr lang="en-US" altLang="en-US" sz="1400" b="1" smtClean="0">
              <a:solidFill>
                <a:schemeClr val="bg1"/>
              </a:solidFill>
            </a:endParaRPr>
          </a:p>
          <a:p>
            <a:pPr>
              <a:lnSpc>
                <a:spcPct val="80000"/>
              </a:lnSpc>
              <a:buFontTx/>
              <a:buNone/>
            </a:pPr>
            <a:r>
              <a:rPr lang="en-US" altLang="en-US" sz="2400" b="1" smtClean="0">
                <a:solidFill>
                  <a:schemeClr val="bg1"/>
                </a:solidFill>
              </a:rPr>
              <a:t>Wrong Answer</a:t>
            </a:r>
          </a:p>
          <a:p>
            <a:pPr>
              <a:lnSpc>
                <a:spcPct val="80000"/>
              </a:lnSpc>
              <a:buFontTx/>
              <a:buNone/>
            </a:pPr>
            <a:endParaRPr lang="en-US" altLang="en-US" sz="1600" smtClean="0"/>
          </a:p>
        </p:txBody>
      </p:sp>
      <p:sp>
        <p:nvSpPr>
          <p:cNvPr id="13320" name="Rectangle 13"/>
          <p:cNvSpPr>
            <a:spLocks noChangeArrowheads="1"/>
          </p:cNvSpPr>
          <p:nvPr/>
        </p:nvSpPr>
        <p:spPr bwMode="auto">
          <a:xfrm>
            <a:off x="7010400" y="3048000"/>
            <a:ext cx="1219200" cy="381000"/>
          </a:xfrm>
          <a:prstGeom prst="rect">
            <a:avLst/>
          </a:prstGeom>
          <a:solidFill>
            <a:schemeClr val="tx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2000" b="1">
                <a:solidFill>
                  <a:srgbClr val="FFFF00"/>
                </a:solidFill>
                <a:latin typeface="Franklin Gothic Medium Cond" pitchFamily="34" charset="0"/>
              </a:rPr>
              <a:t>$200</a:t>
            </a:r>
          </a:p>
        </p:txBody>
      </p:sp>
    </p:spTree>
  </p:cSld>
  <p:clrMapOvr>
    <a:masterClrMapping/>
  </p:clrMapOvr>
  <p:transition>
    <p:sndAc>
      <p:stSnd>
        <p:snd r:embed="rId3" name="regent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974857"/>
                                        </p:tgtEl>
                                        <p:attrNameLst>
                                          <p:attrName>style.visibility</p:attrName>
                                        </p:attrNameLst>
                                      </p:cBhvr>
                                      <p:to>
                                        <p:strVal val="visible"/>
                                      </p:to>
                                    </p:set>
                                    <p:anim calcmode="lin" valueType="num">
                                      <p:cBhvr>
                                        <p:cTn id="7" dur="1000" fill="hold"/>
                                        <p:tgtEl>
                                          <p:spTgt spid="974857"/>
                                        </p:tgtEl>
                                        <p:attrNameLst>
                                          <p:attrName>ppt_x</p:attrName>
                                        </p:attrNameLst>
                                      </p:cBhvr>
                                      <p:tavLst>
                                        <p:tav tm="0">
                                          <p:val>
                                            <p:strVal val="#ppt_x-.2"/>
                                          </p:val>
                                        </p:tav>
                                        <p:tav tm="100000">
                                          <p:val>
                                            <p:strVal val="#ppt_x"/>
                                          </p:val>
                                        </p:tav>
                                      </p:tavLst>
                                    </p:anim>
                                    <p:anim calcmode="lin" valueType="num">
                                      <p:cBhvr>
                                        <p:cTn id="8" dur="1000" fill="hold"/>
                                        <p:tgtEl>
                                          <p:spTgt spid="974857"/>
                                        </p:tgtEl>
                                        <p:attrNameLst>
                                          <p:attrName>ppt_y</p:attrName>
                                        </p:attrNameLst>
                                      </p:cBhvr>
                                      <p:tavLst>
                                        <p:tav tm="0">
                                          <p:val>
                                            <p:strVal val="#ppt_y"/>
                                          </p:val>
                                        </p:tav>
                                        <p:tav tm="100000">
                                          <p:val>
                                            <p:strVal val="#ppt_y"/>
                                          </p:val>
                                        </p:tav>
                                      </p:tavLst>
                                    </p:anim>
                                    <p:animEffect transition="in" filter="wipe(right)" prLst="gradientSize: 0.1">
                                      <p:cBhvr>
                                        <p:cTn id="9" dur="1000"/>
                                        <p:tgtEl>
                                          <p:spTgt spid="974857"/>
                                        </p:tgtEl>
                                      </p:cBhvr>
                                    </p:animEffect>
                                  </p:childTnLst>
                                </p:cTn>
                              </p:par>
                              <p:par>
                                <p:cTn id="10" presetID="17" presetClass="entr" presetSubtype="10" fill="hold" grpId="0" nodeType="withEffect">
                                  <p:stCondLst>
                                    <p:cond delay="1000"/>
                                  </p:stCondLst>
                                  <p:childTnLst>
                                    <p:set>
                                      <p:cBhvr>
                                        <p:cTn id="11" dur="1" fill="hold">
                                          <p:stCondLst>
                                            <p:cond delay="0"/>
                                          </p:stCondLst>
                                        </p:cTn>
                                        <p:tgtEl>
                                          <p:spTgt spid="974858">
                                            <p:txEl>
                                              <p:pRg st="0" end="0"/>
                                            </p:txEl>
                                          </p:spTgt>
                                        </p:tgtEl>
                                        <p:attrNameLst>
                                          <p:attrName>style.visibility</p:attrName>
                                        </p:attrNameLst>
                                      </p:cBhvr>
                                      <p:to>
                                        <p:strVal val="visible"/>
                                      </p:to>
                                    </p:set>
                                    <p:anim calcmode="lin" valueType="num">
                                      <p:cBhvr>
                                        <p:cTn id="12" dur="500" fill="hold"/>
                                        <p:tgtEl>
                                          <p:spTgt spid="974858">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974858">
                                            <p:txEl>
                                              <p:pRg st="0" end="0"/>
                                            </p:txEl>
                                          </p:spTgt>
                                        </p:tgtEl>
                                        <p:attrNameLst>
                                          <p:attrName>ppt_h</p:attrName>
                                        </p:attrNameLst>
                                      </p:cBhvr>
                                      <p:tavLst>
                                        <p:tav tm="0">
                                          <p:val>
                                            <p:strVal val="#ppt_h"/>
                                          </p:val>
                                        </p:tav>
                                        <p:tav tm="100000">
                                          <p:val>
                                            <p:strVal val="#ppt_h"/>
                                          </p:val>
                                        </p:tav>
                                      </p:tavLst>
                                    </p:anim>
                                  </p:childTnLst>
                                </p:cTn>
                              </p:par>
                              <p:par>
                                <p:cTn id="14" presetID="17" presetClass="entr" presetSubtype="10" fill="hold" grpId="0" nodeType="withEffect">
                                  <p:stCondLst>
                                    <p:cond delay="1000"/>
                                  </p:stCondLst>
                                  <p:childTnLst>
                                    <p:set>
                                      <p:cBhvr>
                                        <p:cTn id="15" dur="1" fill="hold">
                                          <p:stCondLst>
                                            <p:cond delay="0"/>
                                          </p:stCondLst>
                                        </p:cTn>
                                        <p:tgtEl>
                                          <p:spTgt spid="974858">
                                            <p:txEl>
                                              <p:pRg st="2" end="2"/>
                                            </p:txEl>
                                          </p:spTgt>
                                        </p:tgtEl>
                                        <p:attrNameLst>
                                          <p:attrName>style.visibility</p:attrName>
                                        </p:attrNameLst>
                                      </p:cBhvr>
                                      <p:to>
                                        <p:strVal val="visible"/>
                                      </p:to>
                                    </p:set>
                                    <p:anim calcmode="lin" valueType="num">
                                      <p:cBhvr>
                                        <p:cTn id="16" dur="500" fill="hold"/>
                                        <p:tgtEl>
                                          <p:spTgt spid="974858">
                                            <p:txEl>
                                              <p:pRg st="2" end="2"/>
                                            </p:txEl>
                                          </p:spTgt>
                                        </p:tgtEl>
                                        <p:attrNameLst>
                                          <p:attrName>ppt_w</p:attrName>
                                        </p:attrNameLst>
                                      </p:cBhvr>
                                      <p:tavLst>
                                        <p:tav tm="0">
                                          <p:val>
                                            <p:fltVal val="0"/>
                                          </p:val>
                                        </p:tav>
                                        <p:tav tm="100000">
                                          <p:val>
                                            <p:strVal val="#ppt_w"/>
                                          </p:val>
                                        </p:tav>
                                      </p:tavLst>
                                    </p:anim>
                                    <p:anim calcmode="lin" valueType="num">
                                      <p:cBhvr>
                                        <p:cTn id="17" dur="500" fill="hold"/>
                                        <p:tgtEl>
                                          <p:spTgt spid="974858">
                                            <p:txEl>
                                              <p:pRg st="2" end="2"/>
                                            </p:txEl>
                                          </p:spTgt>
                                        </p:tgtEl>
                                        <p:attrNameLst>
                                          <p:attrName>ppt_h</p:attrName>
                                        </p:attrNameLst>
                                      </p:cBhvr>
                                      <p:tavLst>
                                        <p:tav tm="0">
                                          <p:val>
                                            <p:strVal val="#ppt_h"/>
                                          </p:val>
                                        </p:tav>
                                        <p:tav tm="100000">
                                          <p:val>
                                            <p:strVal val="#ppt_h"/>
                                          </p:val>
                                        </p:tav>
                                      </p:tavLst>
                                    </p:anim>
                                  </p:childTnLst>
                                </p:cTn>
                              </p:par>
                              <p:par>
                                <p:cTn id="18" presetID="17" presetClass="entr" presetSubtype="10" fill="hold" grpId="0" nodeType="withEffect">
                                  <p:stCondLst>
                                    <p:cond delay="1500"/>
                                  </p:stCondLst>
                                  <p:childTnLst>
                                    <p:set>
                                      <p:cBhvr>
                                        <p:cTn id="19" dur="1" fill="hold">
                                          <p:stCondLst>
                                            <p:cond delay="0"/>
                                          </p:stCondLst>
                                        </p:cTn>
                                        <p:tgtEl>
                                          <p:spTgt spid="974859">
                                            <p:txEl>
                                              <p:pRg st="0" end="0"/>
                                            </p:txEl>
                                          </p:spTgt>
                                        </p:tgtEl>
                                        <p:attrNameLst>
                                          <p:attrName>style.visibility</p:attrName>
                                        </p:attrNameLst>
                                      </p:cBhvr>
                                      <p:to>
                                        <p:strVal val="visible"/>
                                      </p:to>
                                    </p:set>
                                    <p:anim calcmode="lin" valueType="num">
                                      <p:cBhvr>
                                        <p:cTn id="20" dur="500" fill="hold"/>
                                        <p:tgtEl>
                                          <p:spTgt spid="974859">
                                            <p:txEl>
                                              <p:pRg st="0" end="0"/>
                                            </p:txEl>
                                          </p:spTgt>
                                        </p:tgtEl>
                                        <p:attrNameLst>
                                          <p:attrName>ppt_w</p:attrName>
                                        </p:attrNameLst>
                                      </p:cBhvr>
                                      <p:tavLst>
                                        <p:tav tm="0">
                                          <p:val>
                                            <p:fltVal val="0"/>
                                          </p:val>
                                        </p:tav>
                                        <p:tav tm="100000">
                                          <p:val>
                                            <p:strVal val="#ppt_w"/>
                                          </p:val>
                                        </p:tav>
                                      </p:tavLst>
                                    </p:anim>
                                    <p:anim calcmode="lin" valueType="num">
                                      <p:cBhvr>
                                        <p:cTn id="21" dur="500" fill="hold"/>
                                        <p:tgtEl>
                                          <p:spTgt spid="974859">
                                            <p:txEl>
                                              <p:pRg st="0" end="0"/>
                                            </p:txEl>
                                          </p:spTgt>
                                        </p:tgtEl>
                                        <p:attrNameLst>
                                          <p:attrName>ppt_h</p:attrName>
                                        </p:attrNameLst>
                                      </p:cBhvr>
                                      <p:tavLst>
                                        <p:tav tm="0">
                                          <p:val>
                                            <p:strVal val="#ppt_h"/>
                                          </p:val>
                                        </p:tav>
                                        <p:tav tm="100000">
                                          <p:val>
                                            <p:strVal val="#ppt_h"/>
                                          </p:val>
                                        </p:tav>
                                      </p:tavLst>
                                    </p:anim>
                                  </p:childTnLst>
                                </p:cTn>
                              </p:par>
                              <p:par>
                                <p:cTn id="22" presetID="17" presetClass="entr" presetSubtype="10" fill="hold" grpId="0" nodeType="withEffect">
                                  <p:stCondLst>
                                    <p:cond delay="1500"/>
                                  </p:stCondLst>
                                  <p:childTnLst>
                                    <p:set>
                                      <p:cBhvr>
                                        <p:cTn id="23" dur="1" fill="hold">
                                          <p:stCondLst>
                                            <p:cond delay="0"/>
                                          </p:stCondLst>
                                        </p:cTn>
                                        <p:tgtEl>
                                          <p:spTgt spid="974859">
                                            <p:txEl>
                                              <p:pRg st="2" end="2"/>
                                            </p:txEl>
                                          </p:spTgt>
                                        </p:tgtEl>
                                        <p:attrNameLst>
                                          <p:attrName>style.visibility</p:attrName>
                                        </p:attrNameLst>
                                      </p:cBhvr>
                                      <p:to>
                                        <p:strVal val="visible"/>
                                      </p:to>
                                    </p:set>
                                    <p:anim calcmode="lin" valueType="num">
                                      <p:cBhvr>
                                        <p:cTn id="24" dur="500" fill="hold"/>
                                        <p:tgtEl>
                                          <p:spTgt spid="974859">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974859">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31" presetClass="entr" presetSubtype="0" fill="hold" nodeType="clickEffect">
                                  <p:stCondLst>
                                    <p:cond delay="0"/>
                                  </p:stCondLst>
                                  <p:iterate type="lt">
                                    <p:tmPct val="5000"/>
                                  </p:iterate>
                                  <p:childTnLst>
                                    <p:set>
                                      <p:cBhvr>
                                        <p:cTn id="29" dur="1" fill="hold">
                                          <p:stCondLst>
                                            <p:cond delay="0"/>
                                          </p:stCondLst>
                                        </p:cTn>
                                        <p:tgtEl>
                                          <p:spTgt spid="974850"/>
                                        </p:tgtEl>
                                        <p:attrNameLst>
                                          <p:attrName>style.visibility</p:attrName>
                                        </p:attrNameLst>
                                      </p:cBhvr>
                                      <p:to>
                                        <p:strVal val="visible"/>
                                      </p:to>
                                    </p:set>
                                    <p:anim calcmode="lin" valueType="num">
                                      <p:cBhvr>
                                        <p:cTn id="30" dur="1000" fill="hold"/>
                                        <p:tgtEl>
                                          <p:spTgt spid="974850"/>
                                        </p:tgtEl>
                                        <p:attrNameLst>
                                          <p:attrName>ppt_w</p:attrName>
                                        </p:attrNameLst>
                                      </p:cBhvr>
                                      <p:tavLst>
                                        <p:tav tm="0">
                                          <p:val>
                                            <p:fltVal val="0"/>
                                          </p:val>
                                        </p:tav>
                                        <p:tav tm="100000">
                                          <p:val>
                                            <p:strVal val="#ppt_w"/>
                                          </p:val>
                                        </p:tav>
                                      </p:tavLst>
                                    </p:anim>
                                    <p:anim calcmode="lin" valueType="num">
                                      <p:cBhvr>
                                        <p:cTn id="31" dur="1000" fill="hold"/>
                                        <p:tgtEl>
                                          <p:spTgt spid="974850"/>
                                        </p:tgtEl>
                                        <p:attrNameLst>
                                          <p:attrName>ppt_h</p:attrName>
                                        </p:attrNameLst>
                                      </p:cBhvr>
                                      <p:tavLst>
                                        <p:tav tm="0">
                                          <p:val>
                                            <p:fltVal val="0"/>
                                          </p:val>
                                        </p:tav>
                                        <p:tav tm="100000">
                                          <p:val>
                                            <p:strVal val="#ppt_h"/>
                                          </p:val>
                                        </p:tav>
                                      </p:tavLst>
                                    </p:anim>
                                    <p:anim calcmode="lin" valueType="num">
                                      <p:cBhvr>
                                        <p:cTn id="32" dur="1000" fill="hold"/>
                                        <p:tgtEl>
                                          <p:spTgt spid="974850"/>
                                        </p:tgtEl>
                                        <p:attrNameLst>
                                          <p:attrName>style.rotation</p:attrName>
                                        </p:attrNameLst>
                                      </p:cBhvr>
                                      <p:tavLst>
                                        <p:tav tm="0">
                                          <p:val>
                                            <p:fltVal val="90"/>
                                          </p:val>
                                        </p:tav>
                                        <p:tav tm="100000">
                                          <p:val>
                                            <p:fltVal val="0"/>
                                          </p:val>
                                        </p:tav>
                                      </p:tavLst>
                                    </p:anim>
                                    <p:animEffect transition="in" filter="fade">
                                      <p:cBhvr>
                                        <p:cTn id="33" dur="1000"/>
                                        <p:tgtEl>
                                          <p:spTgt spid="974850"/>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5" presetClass="entr" presetSubtype="10" fill="hold" nodeType="clickEffect">
                                  <p:stCondLst>
                                    <p:cond delay="0"/>
                                  </p:stCondLst>
                                  <p:childTnLst>
                                    <p:set>
                                      <p:cBhvr>
                                        <p:cTn id="37" dur="1" fill="hold">
                                          <p:stCondLst>
                                            <p:cond delay="0"/>
                                          </p:stCondLst>
                                        </p:cTn>
                                        <p:tgtEl>
                                          <p:spTgt spid="974855"/>
                                        </p:tgtEl>
                                        <p:attrNameLst>
                                          <p:attrName>style.visibility</p:attrName>
                                        </p:attrNameLst>
                                      </p:cBhvr>
                                      <p:to>
                                        <p:strVal val="visible"/>
                                      </p:to>
                                    </p:set>
                                    <p:animEffect transition="in" filter="checkerboard(across)">
                                      <p:cBhvr>
                                        <p:cTn id="38" dur="500"/>
                                        <p:tgtEl>
                                          <p:spTgt spid="9748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4857" grpId="0"/>
      <p:bldP spid="974858" grpId="0" build="p"/>
      <p:bldP spid="97485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76898" name="Group 2"/>
          <p:cNvGrpSpPr>
            <a:grpSpLocks/>
          </p:cNvGrpSpPr>
          <p:nvPr/>
        </p:nvGrpSpPr>
        <p:grpSpPr bwMode="auto">
          <a:xfrm>
            <a:off x="1828800" y="1600200"/>
            <a:ext cx="3505200" cy="1905000"/>
            <a:chOff x="1152" y="1008"/>
            <a:chExt cx="2208" cy="1200"/>
          </a:xfrm>
        </p:grpSpPr>
        <p:sp>
          <p:nvSpPr>
            <p:cNvPr id="15369" name="Text Box 3"/>
            <p:cNvSpPr txBox="1">
              <a:spLocks noChangeArrowheads="1"/>
            </p:cNvSpPr>
            <p:nvPr/>
          </p:nvSpPr>
          <p:spPr bwMode="auto">
            <a:xfrm>
              <a:off x="1344" y="1008"/>
              <a:ext cx="1680" cy="608"/>
            </a:xfrm>
            <a:prstGeom prst="rect">
              <a:avLst/>
            </a:prstGeom>
            <a:solidFill>
              <a:schemeClr val="accent1"/>
            </a:solidFill>
            <a:ln w="19050">
              <a:solidFill>
                <a:srgbClr val="3694F3"/>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2800" b="1">
                  <a:solidFill>
                    <a:schemeClr val="bg1"/>
                  </a:solidFill>
                </a:rPr>
                <a:t>Is this your </a:t>
              </a:r>
            </a:p>
            <a:p>
              <a:r>
                <a:rPr lang="en-US" altLang="en-US" sz="2800" b="1">
                  <a:solidFill>
                    <a:schemeClr val="bg1"/>
                  </a:solidFill>
                </a:rPr>
                <a:t>Final Answer?</a:t>
              </a:r>
            </a:p>
          </p:txBody>
        </p:sp>
        <p:sp>
          <p:nvSpPr>
            <p:cNvPr id="15370" name="AutoShape 4">
              <a:hlinkClick r:id="" action="ppaction://noaction" highlightClick="1">
                <a:snd r:embed="rId4" name="laugh2.wav"/>
              </a:hlinkClick>
            </p:cNvPr>
            <p:cNvSpPr>
              <a:spLocks noChangeArrowheads="1"/>
            </p:cNvSpPr>
            <p:nvPr/>
          </p:nvSpPr>
          <p:spPr bwMode="auto">
            <a:xfrm>
              <a:off x="2304" y="1680"/>
              <a:ext cx="996" cy="463"/>
            </a:xfrm>
            <a:prstGeom prst="actionButtonBlank">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5371" name="AutoShape 5"/>
            <p:cNvSpPr>
              <a:spLocks noChangeArrowheads="1"/>
            </p:cNvSpPr>
            <p:nvPr/>
          </p:nvSpPr>
          <p:spPr bwMode="auto">
            <a:xfrm>
              <a:off x="1152" y="1728"/>
              <a:ext cx="1056" cy="480"/>
            </a:xfrm>
            <a:prstGeom prst="roundRect">
              <a:avLst>
                <a:gd name="adj" fmla="val 16667"/>
              </a:avLst>
            </a:prstGeom>
            <a:solidFill>
              <a:schemeClr val="accent2"/>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a:solidFill>
                    <a:schemeClr val="bg1"/>
                  </a:solidFill>
                </a:rPr>
                <a:t>Yes</a:t>
              </a:r>
            </a:p>
          </p:txBody>
        </p:sp>
        <p:sp>
          <p:nvSpPr>
            <p:cNvPr id="15372" name="AutoShape 6"/>
            <p:cNvSpPr>
              <a:spLocks noChangeArrowheads="1"/>
            </p:cNvSpPr>
            <p:nvPr/>
          </p:nvSpPr>
          <p:spPr bwMode="auto">
            <a:xfrm>
              <a:off x="2304" y="1728"/>
              <a:ext cx="1056" cy="480"/>
            </a:xfrm>
            <a:prstGeom prst="roundRect">
              <a:avLst>
                <a:gd name="adj" fmla="val 16667"/>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a:solidFill>
                    <a:schemeClr val="bg1"/>
                  </a:solidFill>
                </a:rPr>
                <a:t>No</a:t>
              </a:r>
            </a:p>
          </p:txBody>
        </p:sp>
      </p:grpSp>
      <p:sp>
        <p:nvSpPr>
          <p:cNvPr id="976903" name="AutoShape 7" descr="Denim"/>
          <p:cNvSpPr>
            <a:spLocks noChangeArrowheads="1"/>
          </p:cNvSpPr>
          <p:nvPr/>
        </p:nvSpPr>
        <p:spPr bwMode="auto">
          <a:xfrm>
            <a:off x="457200" y="4648200"/>
            <a:ext cx="3962400" cy="609600"/>
          </a:xfrm>
          <a:prstGeom prst="hexagon">
            <a:avLst>
              <a:gd name="adj" fmla="val 38789"/>
              <a:gd name="vf" fmla="val 115470"/>
            </a:avLst>
          </a:prstGeom>
          <a:blipFill dpi="0" rotWithShape="1">
            <a:blip r:embed="rId5"/>
            <a:srcRect/>
            <a:tile tx="0" ty="0" sx="100000" sy="100000" flip="none" algn="tl"/>
          </a:blipFill>
          <a:ln w="57150">
            <a:solidFill>
              <a:schemeClr val="accent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5364" name="AutoShape 8">
            <a:hlinkClick r:id="" action="ppaction://noaction" highlightClick="1">
              <a:snd r:embed="rId4" name="laugh2.wav"/>
            </a:hlinkClick>
          </p:cNvPr>
          <p:cNvSpPr>
            <a:spLocks noChangeArrowheads="1"/>
          </p:cNvSpPr>
          <p:nvPr/>
        </p:nvSpPr>
        <p:spPr bwMode="auto">
          <a:xfrm>
            <a:off x="3657600" y="2743200"/>
            <a:ext cx="1676400" cy="719138"/>
          </a:xfrm>
          <a:prstGeom prst="actionButtonBlank">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76905" name="Rectangle 9"/>
          <p:cNvSpPr>
            <a:spLocks noGrp="1" noChangeArrowheads="1"/>
          </p:cNvSpPr>
          <p:nvPr>
            <p:ph type="title"/>
          </p:nvPr>
        </p:nvSpPr>
        <p:spPr bwMode="auto">
          <a:xfrm>
            <a:off x="685800" y="533400"/>
            <a:ext cx="5029200" cy="11430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ctr"/>
            <a:r>
              <a:rPr lang="en-US" altLang="en-US" sz="2600" b="1" smtClean="0">
                <a:solidFill>
                  <a:srgbClr val="FFFF00"/>
                </a:solidFill>
              </a:rPr>
              <a:t>Question 4?</a:t>
            </a:r>
            <a:br>
              <a:rPr lang="en-US" altLang="en-US" sz="2600" b="1" smtClean="0">
                <a:solidFill>
                  <a:srgbClr val="FFFF00"/>
                </a:solidFill>
              </a:rPr>
            </a:br>
            <a:endParaRPr lang="en-US" altLang="en-US" sz="2600" b="1" smtClean="0">
              <a:solidFill>
                <a:srgbClr val="FFFF00"/>
              </a:solidFill>
            </a:endParaRPr>
          </a:p>
        </p:txBody>
      </p:sp>
      <p:sp>
        <p:nvSpPr>
          <p:cNvPr id="976906" name="Rectangle 10"/>
          <p:cNvSpPr>
            <a:spLocks noGrp="1" noChangeArrowheads="1"/>
          </p:cNvSpPr>
          <p:nvPr>
            <p:ph type="body" sz="half" idx="1"/>
          </p:nvPr>
        </p:nvSpPr>
        <p:spPr bwMode="auto">
          <a:xfrm>
            <a:off x="1219200" y="4038600"/>
            <a:ext cx="3048000" cy="10668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nSpc>
                <a:spcPct val="80000"/>
              </a:lnSpc>
              <a:buFontTx/>
              <a:buNone/>
              <a:tabLst>
                <a:tab pos="4511675" algn="l"/>
              </a:tabLst>
            </a:pPr>
            <a:r>
              <a:rPr lang="en-US" altLang="en-US" sz="2400" b="1" smtClean="0">
                <a:solidFill>
                  <a:schemeClr val="bg1"/>
                </a:solidFill>
              </a:rPr>
              <a:t>Wrong Answer</a:t>
            </a:r>
          </a:p>
          <a:p>
            <a:pPr>
              <a:lnSpc>
                <a:spcPct val="80000"/>
              </a:lnSpc>
              <a:buFontTx/>
              <a:buNone/>
              <a:tabLst>
                <a:tab pos="4511675" algn="l"/>
              </a:tabLst>
            </a:pPr>
            <a:endParaRPr lang="en-US" altLang="en-US" sz="1200" b="1" smtClean="0">
              <a:solidFill>
                <a:schemeClr val="bg1"/>
              </a:solidFill>
            </a:endParaRPr>
          </a:p>
          <a:p>
            <a:pPr>
              <a:lnSpc>
                <a:spcPct val="80000"/>
              </a:lnSpc>
              <a:buFontTx/>
              <a:buNone/>
              <a:tabLst>
                <a:tab pos="4511675" algn="l"/>
              </a:tabLst>
            </a:pPr>
            <a:r>
              <a:rPr lang="en-US" altLang="en-US" sz="2400" b="1" smtClean="0">
                <a:solidFill>
                  <a:schemeClr val="bg1"/>
                </a:solidFill>
              </a:rPr>
              <a:t>Correct Answer</a:t>
            </a:r>
          </a:p>
        </p:txBody>
      </p:sp>
      <p:sp>
        <p:nvSpPr>
          <p:cNvPr id="976907" name="Rectangle 11"/>
          <p:cNvSpPr>
            <a:spLocks noGrp="1" noChangeArrowheads="1"/>
          </p:cNvSpPr>
          <p:nvPr>
            <p:ph type="body" sz="half" idx="2"/>
          </p:nvPr>
        </p:nvSpPr>
        <p:spPr bwMode="auto">
          <a:xfrm>
            <a:off x="5486400" y="4038600"/>
            <a:ext cx="4038600" cy="12954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nSpc>
                <a:spcPct val="80000"/>
              </a:lnSpc>
              <a:buFontTx/>
              <a:buNone/>
            </a:pPr>
            <a:r>
              <a:rPr lang="en-US" altLang="en-US" sz="2400" b="1" smtClean="0">
                <a:solidFill>
                  <a:schemeClr val="bg1"/>
                </a:solidFill>
              </a:rPr>
              <a:t>Wrong Answer</a:t>
            </a:r>
            <a:r>
              <a:rPr lang="en-US" altLang="en-US" sz="2000" b="1" smtClean="0">
                <a:solidFill>
                  <a:schemeClr val="bg1"/>
                </a:solidFill>
              </a:rPr>
              <a:t> </a:t>
            </a:r>
          </a:p>
          <a:p>
            <a:pPr>
              <a:lnSpc>
                <a:spcPct val="80000"/>
              </a:lnSpc>
              <a:buFontTx/>
              <a:buNone/>
            </a:pPr>
            <a:endParaRPr lang="en-US" altLang="en-US" sz="1200" b="1" smtClean="0">
              <a:solidFill>
                <a:schemeClr val="bg1"/>
              </a:solidFill>
            </a:endParaRPr>
          </a:p>
          <a:p>
            <a:pPr>
              <a:lnSpc>
                <a:spcPct val="80000"/>
              </a:lnSpc>
              <a:buFontTx/>
              <a:buNone/>
            </a:pPr>
            <a:r>
              <a:rPr lang="en-US" altLang="en-US" sz="2400" b="1" smtClean="0">
                <a:solidFill>
                  <a:schemeClr val="bg1"/>
                </a:solidFill>
              </a:rPr>
              <a:t>Wrong Answer</a:t>
            </a:r>
          </a:p>
          <a:p>
            <a:pPr>
              <a:lnSpc>
                <a:spcPct val="80000"/>
              </a:lnSpc>
              <a:buFontTx/>
              <a:buNone/>
            </a:pPr>
            <a:endParaRPr lang="en-US" altLang="en-US" sz="1400" smtClean="0"/>
          </a:p>
        </p:txBody>
      </p:sp>
      <p:sp>
        <p:nvSpPr>
          <p:cNvPr id="15368" name="Rectangle 13"/>
          <p:cNvSpPr>
            <a:spLocks noChangeArrowheads="1"/>
          </p:cNvSpPr>
          <p:nvPr/>
        </p:nvSpPr>
        <p:spPr bwMode="auto">
          <a:xfrm>
            <a:off x="7010400" y="2743200"/>
            <a:ext cx="1219200" cy="381000"/>
          </a:xfrm>
          <a:prstGeom prst="rect">
            <a:avLst/>
          </a:prstGeom>
          <a:solidFill>
            <a:schemeClr val="tx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2000" b="1">
                <a:solidFill>
                  <a:srgbClr val="FFFF00"/>
                </a:solidFill>
                <a:latin typeface="Franklin Gothic Medium Cond" pitchFamily="34" charset="0"/>
              </a:rPr>
              <a:t>$500</a:t>
            </a:r>
          </a:p>
        </p:txBody>
      </p:sp>
    </p:spTree>
  </p:cSld>
  <p:clrMapOvr>
    <a:masterClrMapping/>
  </p:clrMapOvr>
  <p:transition>
    <p:sndAc>
      <p:stSnd>
        <p:snd r:embed="rId3" name="regent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976905"/>
                                        </p:tgtEl>
                                        <p:attrNameLst>
                                          <p:attrName>style.visibility</p:attrName>
                                        </p:attrNameLst>
                                      </p:cBhvr>
                                      <p:to>
                                        <p:strVal val="visible"/>
                                      </p:to>
                                    </p:set>
                                    <p:anim calcmode="lin" valueType="num">
                                      <p:cBhvr>
                                        <p:cTn id="7" dur="1000" fill="hold"/>
                                        <p:tgtEl>
                                          <p:spTgt spid="976905"/>
                                        </p:tgtEl>
                                        <p:attrNameLst>
                                          <p:attrName>ppt_x</p:attrName>
                                        </p:attrNameLst>
                                      </p:cBhvr>
                                      <p:tavLst>
                                        <p:tav tm="0">
                                          <p:val>
                                            <p:strVal val="#ppt_x-.2"/>
                                          </p:val>
                                        </p:tav>
                                        <p:tav tm="100000">
                                          <p:val>
                                            <p:strVal val="#ppt_x"/>
                                          </p:val>
                                        </p:tav>
                                      </p:tavLst>
                                    </p:anim>
                                    <p:anim calcmode="lin" valueType="num">
                                      <p:cBhvr>
                                        <p:cTn id="8" dur="1000" fill="hold"/>
                                        <p:tgtEl>
                                          <p:spTgt spid="976905"/>
                                        </p:tgtEl>
                                        <p:attrNameLst>
                                          <p:attrName>ppt_y</p:attrName>
                                        </p:attrNameLst>
                                      </p:cBhvr>
                                      <p:tavLst>
                                        <p:tav tm="0">
                                          <p:val>
                                            <p:strVal val="#ppt_y"/>
                                          </p:val>
                                        </p:tav>
                                        <p:tav tm="100000">
                                          <p:val>
                                            <p:strVal val="#ppt_y"/>
                                          </p:val>
                                        </p:tav>
                                      </p:tavLst>
                                    </p:anim>
                                    <p:animEffect transition="in" filter="wipe(right)" prLst="gradientSize: 0.1">
                                      <p:cBhvr>
                                        <p:cTn id="9" dur="1000"/>
                                        <p:tgtEl>
                                          <p:spTgt spid="976905"/>
                                        </p:tgtEl>
                                      </p:cBhvr>
                                    </p:animEffect>
                                  </p:childTnLst>
                                </p:cTn>
                              </p:par>
                              <p:par>
                                <p:cTn id="10" presetID="17" presetClass="entr" presetSubtype="10" fill="hold" grpId="0" nodeType="withEffect">
                                  <p:stCondLst>
                                    <p:cond delay="1000"/>
                                  </p:stCondLst>
                                  <p:childTnLst>
                                    <p:set>
                                      <p:cBhvr>
                                        <p:cTn id="11" dur="1" fill="hold">
                                          <p:stCondLst>
                                            <p:cond delay="0"/>
                                          </p:stCondLst>
                                        </p:cTn>
                                        <p:tgtEl>
                                          <p:spTgt spid="976906">
                                            <p:txEl>
                                              <p:pRg st="0" end="0"/>
                                            </p:txEl>
                                          </p:spTgt>
                                        </p:tgtEl>
                                        <p:attrNameLst>
                                          <p:attrName>style.visibility</p:attrName>
                                        </p:attrNameLst>
                                      </p:cBhvr>
                                      <p:to>
                                        <p:strVal val="visible"/>
                                      </p:to>
                                    </p:set>
                                    <p:anim calcmode="lin" valueType="num">
                                      <p:cBhvr>
                                        <p:cTn id="12" dur="500" fill="hold"/>
                                        <p:tgtEl>
                                          <p:spTgt spid="976906">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976906">
                                            <p:txEl>
                                              <p:pRg st="0" end="0"/>
                                            </p:txEl>
                                          </p:spTgt>
                                        </p:tgtEl>
                                        <p:attrNameLst>
                                          <p:attrName>ppt_h</p:attrName>
                                        </p:attrNameLst>
                                      </p:cBhvr>
                                      <p:tavLst>
                                        <p:tav tm="0">
                                          <p:val>
                                            <p:strVal val="#ppt_h"/>
                                          </p:val>
                                        </p:tav>
                                        <p:tav tm="100000">
                                          <p:val>
                                            <p:strVal val="#ppt_h"/>
                                          </p:val>
                                        </p:tav>
                                      </p:tavLst>
                                    </p:anim>
                                  </p:childTnLst>
                                </p:cTn>
                              </p:par>
                              <p:par>
                                <p:cTn id="14" presetID="17" presetClass="entr" presetSubtype="10" fill="hold" grpId="0" nodeType="withEffect">
                                  <p:stCondLst>
                                    <p:cond delay="1000"/>
                                  </p:stCondLst>
                                  <p:childTnLst>
                                    <p:set>
                                      <p:cBhvr>
                                        <p:cTn id="15" dur="1" fill="hold">
                                          <p:stCondLst>
                                            <p:cond delay="0"/>
                                          </p:stCondLst>
                                        </p:cTn>
                                        <p:tgtEl>
                                          <p:spTgt spid="976906">
                                            <p:txEl>
                                              <p:pRg st="2" end="2"/>
                                            </p:txEl>
                                          </p:spTgt>
                                        </p:tgtEl>
                                        <p:attrNameLst>
                                          <p:attrName>style.visibility</p:attrName>
                                        </p:attrNameLst>
                                      </p:cBhvr>
                                      <p:to>
                                        <p:strVal val="visible"/>
                                      </p:to>
                                    </p:set>
                                    <p:anim calcmode="lin" valueType="num">
                                      <p:cBhvr>
                                        <p:cTn id="16" dur="500" fill="hold"/>
                                        <p:tgtEl>
                                          <p:spTgt spid="976906">
                                            <p:txEl>
                                              <p:pRg st="2" end="2"/>
                                            </p:txEl>
                                          </p:spTgt>
                                        </p:tgtEl>
                                        <p:attrNameLst>
                                          <p:attrName>ppt_w</p:attrName>
                                        </p:attrNameLst>
                                      </p:cBhvr>
                                      <p:tavLst>
                                        <p:tav tm="0">
                                          <p:val>
                                            <p:fltVal val="0"/>
                                          </p:val>
                                        </p:tav>
                                        <p:tav tm="100000">
                                          <p:val>
                                            <p:strVal val="#ppt_w"/>
                                          </p:val>
                                        </p:tav>
                                      </p:tavLst>
                                    </p:anim>
                                    <p:anim calcmode="lin" valueType="num">
                                      <p:cBhvr>
                                        <p:cTn id="17" dur="500" fill="hold"/>
                                        <p:tgtEl>
                                          <p:spTgt spid="976906">
                                            <p:txEl>
                                              <p:pRg st="2" end="2"/>
                                            </p:txEl>
                                          </p:spTgt>
                                        </p:tgtEl>
                                        <p:attrNameLst>
                                          <p:attrName>ppt_h</p:attrName>
                                        </p:attrNameLst>
                                      </p:cBhvr>
                                      <p:tavLst>
                                        <p:tav tm="0">
                                          <p:val>
                                            <p:strVal val="#ppt_h"/>
                                          </p:val>
                                        </p:tav>
                                        <p:tav tm="100000">
                                          <p:val>
                                            <p:strVal val="#ppt_h"/>
                                          </p:val>
                                        </p:tav>
                                      </p:tavLst>
                                    </p:anim>
                                  </p:childTnLst>
                                </p:cTn>
                              </p:par>
                              <p:par>
                                <p:cTn id="18" presetID="17" presetClass="entr" presetSubtype="10" fill="hold" grpId="0" nodeType="withEffect">
                                  <p:stCondLst>
                                    <p:cond delay="1500"/>
                                  </p:stCondLst>
                                  <p:childTnLst>
                                    <p:set>
                                      <p:cBhvr>
                                        <p:cTn id="19" dur="1" fill="hold">
                                          <p:stCondLst>
                                            <p:cond delay="0"/>
                                          </p:stCondLst>
                                        </p:cTn>
                                        <p:tgtEl>
                                          <p:spTgt spid="976907">
                                            <p:txEl>
                                              <p:pRg st="0" end="0"/>
                                            </p:txEl>
                                          </p:spTgt>
                                        </p:tgtEl>
                                        <p:attrNameLst>
                                          <p:attrName>style.visibility</p:attrName>
                                        </p:attrNameLst>
                                      </p:cBhvr>
                                      <p:to>
                                        <p:strVal val="visible"/>
                                      </p:to>
                                    </p:set>
                                    <p:anim calcmode="lin" valueType="num">
                                      <p:cBhvr>
                                        <p:cTn id="20" dur="500" fill="hold"/>
                                        <p:tgtEl>
                                          <p:spTgt spid="976907">
                                            <p:txEl>
                                              <p:pRg st="0" end="0"/>
                                            </p:txEl>
                                          </p:spTgt>
                                        </p:tgtEl>
                                        <p:attrNameLst>
                                          <p:attrName>ppt_w</p:attrName>
                                        </p:attrNameLst>
                                      </p:cBhvr>
                                      <p:tavLst>
                                        <p:tav tm="0">
                                          <p:val>
                                            <p:fltVal val="0"/>
                                          </p:val>
                                        </p:tav>
                                        <p:tav tm="100000">
                                          <p:val>
                                            <p:strVal val="#ppt_w"/>
                                          </p:val>
                                        </p:tav>
                                      </p:tavLst>
                                    </p:anim>
                                    <p:anim calcmode="lin" valueType="num">
                                      <p:cBhvr>
                                        <p:cTn id="21" dur="500" fill="hold"/>
                                        <p:tgtEl>
                                          <p:spTgt spid="976907">
                                            <p:txEl>
                                              <p:pRg st="0" end="0"/>
                                            </p:txEl>
                                          </p:spTgt>
                                        </p:tgtEl>
                                        <p:attrNameLst>
                                          <p:attrName>ppt_h</p:attrName>
                                        </p:attrNameLst>
                                      </p:cBhvr>
                                      <p:tavLst>
                                        <p:tav tm="0">
                                          <p:val>
                                            <p:strVal val="#ppt_h"/>
                                          </p:val>
                                        </p:tav>
                                        <p:tav tm="100000">
                                          <p:val>
                                            <p:strVal val="#ppt_h"/>
                                          </p:val>
                                        </p:tav>
                                      </p:tavLst>
                                    </p:anim>
                                  </p:childTnLst>
                                </p:cTn>
                              </p:par>
                              <p:par>
                                <p:cTn id="22" presetID="17" presetClass="entr" presetSubtype="10" fill="hold" grpId="0" nodeType="withEffect">
                                  <p:stCondLst>
                                    <p:cond delay="1500"/>
                                  </p:stCondLst>
                                  <p:childTnLst>
                                    <p:set>
                                      <p:cBhvr>
                                        <p:cTn id="23" dur="1" fill="hold">
                                          <p:stCondLst>
                                            <p:cond delay="0"/>
                                          </p:stCondLst>
                                        </p:cTn>
                                        <p:tgtEl>
                                          <p:spTgt spid="976907">
                                            <p:txEl>
                                              <p:pRg st="2" end="2"/>
                                            </p:txEl>
                                          </p:spTgt>
                                        </p:tgtEl>
                                        <p:attrNameLst>
                                          <p:attrName>style.visibility</p:attrName>
                                        </p:attrNameLst>
                                      </p:cBhvr>
                                      <p:to>
                                        <p:strVal val="visible"/>
                                      </p:to>
                                    </p:set>
                                    <p:anim calcmode="lin" valueType="num">
                                      <p:cBhvr>
                                        <p:cTn id="24" dur="500" fill="hold"/>
                                        <p:tgtEl>
                                          <p:spTgt spid="976907">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976907">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31" presetClass="entr" presetSubtype="0" fill="hold" nodeType="clickEffect">
                                  <p:stCondLst>
                                    <p:cond delay="0"/>
                                  </p:stCondLst>
                                  <p:iterate type="lt">
                                    <p:tmPct val="5000"/>
                                  </p:iterate>
                                  <p:childTnLst>
                                    <p:set>
                                      <p:cBhvr>
                                        <p:cTn id="29" dur="1" fill="hold">
                                          <p:stCondLst>
                                            <p:cond delay="0"/>
                                          </p:stCondLst>
                                        </p:cTn>
                                        <p:tgtEl>
                                          <p:spTgt spid="976898"/>
                                        </p:tgtEl>
                                        <p:attrNameLst>
                                          <p:attrName>style.visibility</p:attrName>
                                        </p:attrNameLst>
                                      </p:cBhvr>
                                      <p:to>
                                        <p:strVal val="visible"/>
                                      </p:to>
                                    </p:set>
                                    <p:anim calcmode="lin" valueType="num">
                                      <p:cBhvr>
                                        <p:cTn id="30" dur="1000" fill="hold"/>
                                        <p:tgtEl>
                                          <p:spTgt spid="976898"/>
                                        </p:tgtEl>
                                        <p:attrNameLst>
                                          <p:attrName>ppt_w</p:attrName>
                                        </p:attrNameLst>
                                      </p:cBhvr>
                                      <p:tavLst>
                                        <p:tav tm="0">
                                          <p:val>
                                            <p:fltVal val="0"/>
                                          </p:val>
                                        </p:tav>
                                        <p:tav tm="100000">
                                          <p:val>
                                            <p:strVal val="#ppt_w"/>
                                          </p:val>
                                        </p:tav>
                                      </p:tavLst>
                                    </p:anim>
                                    <p:anim calcmode="lin" valueType="num">
                                      <p:cBhvr>
                                        <p:cTn id="31" dur="1000" fill="hold"/>
                                        <p:tgtEl>
                                          <p:spTgt spid="976898"/>
                                        </p:tgtEl>
                                        <p:attrNameLst>
                                          <p:attrName>ppt_h</p:attrName>
                                        </p:attrNameLst>
                                      </p:cBhvr>
                                      <p:tavLst>
                                        <p:tav tm="0">
                                          <p:val>
                                            <p:fltVal val="0"/>
                                          </p:val>
                                        </p:tav>
                                        <p:tav tm="100000">
                                          <p:val>
                                            <p:strVal val="#ppt_h"/>
                                          </p:val>
                                        </p:tav>
                                      </p:tavLst>
                                    </p:anim>
                                    <p:anim calcmode="lin" valueType="num">
                                      <p:cBhvr>
                                        <p:cTn id="32" dur="1000" fill="hold"/>
                                        <p:tgtEl>
                                          <p:spTgt spid="976898"/>
                                        </p:tgtEl>
                                        <p:attrNameLst>
                                          <p:attrName>style.rotation</p:attrName>
                                        </p:attrNameLst>
                                      </p:cBhvr>
                                      <p:tavLst>
                                        <p:tav tm="0">
                                          <p:val>
                                            <p:fltVal val="90"/>
                                          </p:val>
                                        </p:tav>
                                        <p:tav tm="100000">
                                          <p:val>
                                            <p:fltVal val="0"/>
                                          </p:val>
                                        </p:tav>
                                      </p:tavLst>
                                    </p:anim>
                                    <p:animEffect transition="in" filter="fade">
                                      <p:cBhvr>
                                        <p:cTn id="33" dur="1000"/>
                                        <p:tgtEl>
                                          <p:spTgt spid="976898"/>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5" presetClass="entr" presetSubtype="10" fill="hold" nodeType="clickEffect">
                                  <p:stCondLst>
                                    <p:cond delay="0"/>
                                  </p:stCondLst>
                                  <p:childTnLst>
                                    <p:set>
                                      <p:cBhvr>
                                        <p:cTn id="37" dur="1" fill="hold">
                                          <p:stCondLst>
                                            <p:cond delay="0"/>
                                          </p:stCondLst>
                                        </p:cTn>
                                        <p:tgtEl>
                                          <p:spTgt spid="976903"/>
                                        </p:tgtEl>
                                        <p:attrNameLst>
                                          <p:attrName>style.visibility</p:attrName>
                                        </p:attrNameLst>
                                      </p:cBhvr>
                                      <p:to>
                                        <p:strVal val="visible"/>
                                      </p:to>
                                    </p:set>
                                    <p:animEffect transition="in" filter="checkerboard(across)">
                                      <p:cBhvr>
                                        <p:cTn id="38" dur="500"/>
                                        <p:tgtEl>
                                          <p:spTgt spid="9769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6905" grpId="0"/>
      <p:bldP spid="976906" grpId="0" build="p"/>
      <p:bldP spid="97690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78946" name="Group 2"/>
          <p:cNvGrpSpPr>
            <a:grpSpLocks/>
          </p:cNvGrpSpPr>
          <p:nvPr/>
        </p:nvGrpSpPr>
        <p:grpSpPr bwMode="auto">
          <a:xfrm>
            <a:off x="1828800" y="1600200"/>
            <a:ext cx="3505200" cy="1905000"/>
            <a:chOff x="1152" y="1008"/>
            <a:chExt cx="2208" cy="1200"/>
          </a:xfrm>
        </p:grpSpPr>
        <p:sp>
          <p:nvSpPr>
            <p:cNvPr id="17417" name="Text Box 3"/>
            <p:cNvSpPr txBox="1">
              <a:spLocks noChangeArrowheads="1"/>
            </p:cNvSpPr>
            <p:nvPr/>
          </p:nvSpPr>
          <p:spPr bwMode="auto">
            <a:xfrm>
              <a:off x="1344" y="1008"/>
              <a:ext cx="1680" cy="608"/>
            </a:xfrm>
            <a:prstGeom prst="rect">
              <a:avLst/>
            </a:prstGeom>
            <a:solidFill>
              <a:schemeClr val="accent1"/>
            </a:solidFill>
            <a:ln w="19050">
              <a:solidFill>
                <a:srgbClr val="3694F3"/>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2800" b="1">
                  <a:solidFill>
                    <a:schemeClr val="bg1"/>
                  </a:solidFill>
                </a:rPr>
                <a:t>Is this your </a:t>
              </a:r>
            </a:p>
            <a:p>
              <a:r>
                <a:rPr lang="en-US" altLang="en-US" sz="2800" b="1">
                  <a:solidFill>
                    <a:schemeClr val="bg1"/>
                  </a:solidFill>
                </a:rPr>
                <a:t>Final Answer?</a:t>
              </a:r>
            </a:p>
          </p:txBody>
        </p:sp>
        <p:sp>
          <p:nvSpPr>
            <p:cNvPr id="17418" name="AutoShape 4">
              <a:hlinkClick r:id="" action="ppaction://noaction" highlightClick="1">
                <a:snd r:embed="rId4" name="laugh2.wav"/>
              </a:hlinkClick>
            </p:cNvPr>
            <p:cNvSpPr>
              <a:spLocks noChangeArrowheads="1"/>
            </p:cNvSpPr>
            <p:nvPr/>
          </p:nvSpPr>
          <p:spPr bwMode="auto">
            <a:xfrm>
              <a:off x="2304" y="1680"/>
              <a:ext cx="996" cy="463"/>
            </a:xfrm>
            <a:prstGeom prst="actionButtonBlank">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7419" name="AutoShape 5"/>
            <p:cNvSpPr>
              <a:spLocks noChangeArrowheads="1"/>
            </p:cNvSpPr>
            <p:nvPr/>
          </p:nvSpPr>
          <p:spPr bwMode="auto">
            <a:xfrm>
              <a:off x="1152" y="1728"/>
              <a:ext cx="1056" cy="480"/>
            </a:xfrm>
            <a:prstGeom prst="roundRect">
              <a:avLst>
                <a:gd name="adj" fmla="val 16667"/>
              </a:avLst>
            </a:prstGeom>
            <a:solidFill>
              <a:schemeClr val="accent2"/>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a:solidFill>
                    <a:schemeClr val="bg1"/>
                  </a:solidFill>
                </a:rPr>
                <a:t>Yes</a:t>
              </a:r>
            </a:p>
          </p:txBody>
        </p:sp>
        <p:sp>
          <p:nvSpPr>
            <p:cNvPr id="17420" name="AutoShape 6"/>
            <p:cNvSpPr>
              <a:spLocks noChangeArrowheads="1"/>
            </p:cNvSpPr>
            <p:nvPr/>
          </p:nvSpPr>
          <p:spPr bwMode="auto">
            <a:xfrm>
              <a:off x="2304" y="1728"/>
              <a:ext cx="1056" cy="480"/>
            </a:xfrm>
            <a:prstGeom prst="roundRect">
              <a:avLst>
                <a:gd name="adj" fmla="val 16667"/>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a:solidFill>
                    <a:schemeClr val="bg1"/>
                  </a:solidFill>
                </a:rPr>
                <a:t>No</a:t>
              </a:r>
            </a:p>
          </p:txBody>
        </p:sp>
      </p:grpSp>
      <p:sp>
        <p:nvSpPr>
          <p:cNvPr id="978951" name="AutoShape 7" descr="Denim"/>
          <p:cNvSpPr>
            <a:spLocks noChangeArrowheads="1"/>
          </p:cNvSpPr>
          <p:nvPr/>
        </p:nvSpPr>
        <p:spPr bwMode="auto">
          <a:xfrm>
            <a:off x="457200" y="4648200"/>
            <a:ext cx="3962400" cy="609600"/>
          </a:xfrm>
          <a:prstGeom prst="hexagon">
            <a:avLst>
              <a:gd name="adj" fmla="val 38789"/>
              <a:gd name="vf" fmla="val 115470"/>
            </a:avLst>
          </a:prstGeom>
          <a:blipFill dpi="0" rotWithShape="1">
            <a:blip r:embed="rId5"/>
            <a:srcRect/>
            <a:tile tx="0" ty="0" sx="100000" sy="100000" flip="none" algn="tl"/>
          </a:blipFill>
          <a:ln w="57150">
            <a:solidFill>
              <a:schemeClr val="accent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7412" name="AutoShape 8">
            <a:hlinkClick r:id="" action="ppaction://noaction" highlightClick="1">
              <a:snd r:embed="rId4" name="laugh2.wav"/>
            </a:hlinkClick>
          </p:cNvPr>
          <p:cNvSpPr>
            <a:spLocks noChangeArrowheads="1"/>
          </p:cNvSpPr>
          <p:nvPr/>
        </p:nvSpPr>
        <p:spPr bwMode="auto">
          <a:xfrm>
            <a:off x="3657600" y="2743200"/>
            <a:ext cx="1676400" cy="719138"/>
          </a:xfrm>
          <a:prstGeom prst="actionButtonBlank">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78953" name="Rectangle 9"/>
          <p:cNvSpPr>
            <a:spLocks noGrp="1" noChangeArrowheads="1"/>
          </p:cNvSpPr>
          <p:nvPr>
            <p:ph type="title"/>
          </p:nvPr>
        </p:nvSpPr>
        <p:spPr bwMode="auto">
          <a:xfrm>
            <a:off x="685800" y="533400"/>
            <a:ext cx="5029200" cy="11430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ctr"/>
            <a:r>
              <a:rPr lang="en-US" altLang="en-US" sz="2600" b="1" smtClean="0">
                <a:solidFill>
                  <a:srgbClr val="FFFF00"/>
                </a:solidFill>
              </a:rPr>
              <a:t>Question 5?</a:t>
            </a:r>
            <a:br>
              <a:rPr lang="en-US" altLang="en-US" sz="2600" b="1" smtClean="0">
                <a:solidFill>
                  <a:srgbClr val="FFFF00"/>
                </a:solidFill>
              </a:rPr>
            </a:br>
            <a:endParaRPr lang="en-US" altLang="en-US" sz="2600" b="1" smtClean="0">
              <a:solidFill>
                <a:srgbClr val="FFFF00"/>
              </a:solidFill>
            </a:endParaRPr>
          </a:p>
        </p:txBody>
      </p:sp>
      <p:sp>
        <p:nvSpPr>
          <p:cNvPr id="978954" name="Rectangle 10"/>
          <p:cNvSpPr>
            <a:spLocks noGrp="1" noChangeArrowheads="1"/>
          </p:cNvSpPr>
          <p:nvPr>
            <p:ph type="body" sz="half" idx="1"/>
          </p:nvPr>
        </p:nvSpPr>
        <p:spPr bwMode="auto">
          <a:xfrm>
            <a:off x="1219200" y="4038600"/>
            <a:ext cx="3048000" cy="10668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nSpc>
                <a:spcPct val="90000"/>
              </a:lnSpc>
              <a:buFontTx/>
              <a:buNone/>
              <a:tabLst>
                <a:tab pos="4511675" algn="l"/>
              </a:tabLst>
            </a:pPr>
            <a:r>
              <a:rPr lang="en-US" altLang="en-US" sz="2400" b="1" smtClean="0">
                <a:solidFill>
                  <a:schemeClr val="bg1"/>
                </a:solidFill>
              </a:rPr>
              <a:t>Wrong Answer</a:t>
            </a:r>
          </a:p>
          <a:p>
            <a:pPr>
              <a:lnSpc>
                <a:spcPct val="90000"/>
              </a:lnSpc>
              <a:buFontTx/>
              <a:buNone/>
              <a:tabLst>
                <a:tab pos="4511675" algn="l"/>
              </a:tabLst>
            </a:pPr>
            <a:endParaRPr lang="en-US" altLang="en-US" sz="1400" b="1" smtClean="0">
              <a:solidFill>
                <a:schemeClr val="bg1"/>
              </a:solidFill>
            </a:endParaRPr>
          </a:p>
          <a:p>
            <a:pPr>
              <a:lnSpc>
                <a:spcPct val="90000"/>
              </a:lnSpc>
              <a:buFontTx/>
              <a:buNone/>
              <a:tabLst>
                <a:tab pos="4511675" algn="l"/>
              </a:tabLst>
            </a:pPr>
            <a:r>
              <a:rPr lang="en-US" altLang="en-US" sz="2400" b="1" smtClean="0">
                <a:solidFill>
                  <a:schemeClr val="bg1"/>
                </a:solidFill>
              </a:rPr>
              <a:t>Correct Answer</a:t>
            </a:r>
          </a:p>
        </p:txBody>
      </p:sp>
      <p:sp>
        <p:nvSpPr>
          <p:cNvPr id="978955" name="Rectangle 11"/>
          <p:cNvSpPr>
            <a:spLocks noGrp="1" noChangeArrowheads="1"/>
          </p:cNvSpPr>
          <p:nvPr>
            <p:ph type="body" sz="half" idx="2"/>
          </p:nvPr>
        </p:nvSpPr>
        <p:spPr bwMode="auto">
          <a:xfrm>
            <a:off x="5486400" y="4038600"/>
            <a:ext cx="4038600" cy="12954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buFontTx/>
              <a:buNone/>
            </a:pPr>
            <a:r>
              <a:rPr lang="en-US" altLang="en-US" sz="2400" b="1" smtClean="0">
                <a:solidFill>
                  <a:schemeClr val="bg1"/>
                </a:solidFill>
              </a:rPr>
              <a:t>Wrong Answer</a:t>
            </a:r>
          </a:p>
          <a:p>
            <a:pPr>
              <a:buFontTx/>
              <a:buNone/>
            </a:pPr>
            <a:endParaRPr lang="en-US" altLang="en-US" sz="1000" b="1" smtClean="0">
              <a:solidFill>
                <a:schemeClr val="bg1"/>
              </a:solidFill>
            </a:endParaRPr>
          </a:p>
          <a:p>
            <a:pPr>
              <a:buFontTx/>
              <a:buNone/>
            </a:pPr>
            <a:r>
              <a:rPr lang="en-US" altLang="en-US" sz="2400" b="1" smtClean="0">
                <a:solidFill>
                  <a:schemeClr val="bg1"/>
                </a:solidFill>
              </a:rPr>
              <a:t>Wrong Answer</a:t>
            </a:r>
          </a:p>
          <a:p>
            <a:pPr>
              <a:buFontTx/>
              <a:buNone/>
            </a:pPr>
            <a:endParaRPr lang="en-US" altLang="en-US" sz="1600" smtClean="0"/>
          </a:p>
        </p:txBody>
      </p:sp>
      <p:sp>
        <p:nvSpPr>
          <p:cNvPr id="17416" name="Rectangle 13"/>
          <p:cNvSpPr>
            <a:spLocks noChangeArrowheads="1"/>
          </p:cNvSpPr>
          <p:nvPr/>
        </p:nvSpPr>
        <p:spPr bwMode="auto">
          <a:xfrm>
            <a:off x="7010400" y="2438400"/>
            <a:ext cx="1219200" cy="381000"/>
          </a:xfrm>
          <a:prstGeom prst="rect">
            <a:avLst/>
          </a:prstGeom>
          <a:solidFill>
            <a:schemeClr val="tx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2000" b="1">
                <a:solidFill>
                  <a:srgbClr val="FFFF00"/>
                </a:solidFill>
                <a:latin typeface="Franklin Gothic Medium Cond" pitchFamily="34" charset="0"/>
              </a:rPr>
              <a:t>$1000</a:t>
            </a:r>
          </a:p>
        </p:txBody>
      </p:sp>
    </p:spTree>
  </p:cSld>
  <p:clrMapOvr>
    <a:masterClrMapping/>
  </p:clrMapOvr>
  <p:transition>
    <p:sndAc>
      <p:stSnd>
        <p:snd r:embed="rId3" name="regent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978953"/>
                                        </p:tgtEl>
                                        <p:attrNameLst>
                                          <p:attrName>style.visibility</p:attrName>
                                        </p:attrNameLst>
                                      </p:cBhvr>
                                      <p:to>
                                        <p:strVal val="visible"/>
                                      </p:to>
                                    </p:set>
                                    <p:anim calcmode="lin" valueType="num">
                                      <p:cBhvr>
                                        <p:cTn id="7" dur="1000" fill="hold"/>
                                        <p:tgtEl>
                                          <p:spTgt spid="978953"/>
                                        </p:tgtEl>
                                        <p:attrNameLst>
                                          <p:attrName>ppt_x</p:attrName>
                                        </p:attrNameLst>
                                      </p:cBhvr>
                                      <p:tavLst>
                                        <p:tav tm="0">
                                          <p:val>
                                            <p:strVal val="#ppt_x-.2"/>
                                          </p:val>
                                        </p:tav>
                                        <p:tav tm="100000">
                                          <p:val>
                                            <p:strVal val="#ppt_x"/>
                                          </p:val>
                                        </p:tav>
                                      </p:tavLst>
                                    </p:anim>
                                    <p:anim calcmode="lin" valueType="num">
                                      <p:cBhvr>
                                        <p:cTn id="8" dur="1000" fill="hold"/>
                                        <p:tgtEl>
                                          <p:spTgt spid="978953"/>
                                        </p:tgtEl>
                                        <p:attrNameLst>
                                          <p:attrName>ppt_y</p:attrName>
                                        </p:attrNameLst>
                                      </p:cBhvr>
                                      <p:tavLst>
                                        <p:tav tm="0">
                                          <p:val>
                                            <p:strVal val="#ppt_y"/>
                                          </p:val>
                                        </p:tav>
                                        <p:tav tm="100000">
                                          <p:val>
                                            <p:strVal val="#ppt_y"/>
                                          </p:val>
                                        </p:tav>
                                      </p:tavLst>
                                    </p:anim>
                                    <p:animEffect transition="in" filter="wipe(right)" prLst="gradientSize: 0.1">
                                      <p:cBhvr>
                                        <p:cTn id="9" dur="1000"/>
                                        <p:tgtEl>
                                          <p:spTgt spid="978953"/>
                                        </p:tgtEl>
                                      </p:cBhvr>
                                    </p:animEffect>
                                  </p:childTnLst>
                                </p:cTn>
                              </p:par>
                              <p:par>
                                <p:cTn id="10" presetID="17" presetClass="entr" presetSubtype="10" fill="hold" grpId="0" nodeType="withEffect">
                                  <p:stCondLst>
                                    <p:cond delay="1000"/>
                                  </p:stCondLst>
                                  <p:childTnLst>
                                    <p:set>
                                      <p:cBhvr>
                                        <p:cTn id="11" dur="1" fill="hold">
                                          <p:stCondLst>
                                            <p:cond delay="0"/>
                                          </p:stCondLst>
                                        </p:cTn>
                                        <p:tgtEl>
                                          <p:spTgt spid="978954">
                                            <p:txEl>
                                              <p:pRg st="0" end="0"/>
                                            </p:txEl>
                                          </p:spTgt>
                                        </p:tgtEl>
                                        <p:attrNameLst>
                                          <p:attrName>style.visibility</p:attrName>
                                        </p:attrNameLst>
                                      </p:cBhvr>
                                      <p:to>
                                        <p:strVal val="visible"/>
                                      </p:to>
                                    </p:set>
                                    <p:anim calcmode="lin" valueType="num">
                                      <p:cBhvr>
                                        <p:cTn id="12" dur="500" fill="hold"/>
                                        <p:tgtEl>
                                          <p:spTgt spid="978954">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978954">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7" presetClass="entr" presetSubtype="10" fill="hold" grpId="0" nodeType="clickEffect">
                                  <p:stCondLst>
                                    <p:cond delay="0"/>
                                  </p:stCondLst>
                                  <p:childTnLst>
                                    <p:set>
                                      <p:cBhvr>
                                        <p:cTn id="17" dur="1" fill="hold">
                                          <p:stCondLst>
                                            <p:cond delay="0"/>
                                          </p:stCondLst>
                                        </p:cTn>
                                        <p:tgtEl>
                                          <p:spTgt spid="978954">
                                            <p:txEl>
                                              <p:pRg st="2" end="2"/>
                                            </p:txEl>
                                          </p:spTgt>
                                        </p:tgtEl>
                                        <p:attrNameLst>
                                          <p:attrName>style.visibility</p:attrName>
                                        </p:attrNameLst>
                                      </p:cBhvr>
                                      <p:to>
                                        <p:strVal val="visible"/>
                                      </p:to>
                                    </p:set>
                                    <p:anim calcmode="lin" valueType="num">
                                      <p:cBhvr>
                                        <p:cTn id="18" dur="500" fill="hold"/>
                                        <p:tgtEl>
                                          <p:spTgt spid="978954">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978954">
                                            <p:txEl>
                                              <p:pRg st="2" end="2"/>
                                            </p:txEl>
                                          </p:spTgt>
                                        </p:tgtEl>
                                        <p:attrNameLst>
                                          <p:attrName>ppt_h</p:attrName>
                                        </p:attrNameLst>
                                      </p:cBhvr>
                                      <p:tavLst>
                                        <p:tav tm="0">
                                          <p:val>
                                            <p:strVal val="#ppt_h"/>
                                          </p:val>
                                        </p:tav>
                                        <p:tav tm="100000">
                                          <p:val>
                                            <p:strVal val="#ppt_h"/>
                                          </p:val>
                                        </p:tav>
                                      </p:tavLst>
                                    </p:anim>
                                  </p:childTnLst>
                                </p:cTn>
                              </p:par>
                              <p:par>
                                <p:cTn id="20" presetID="17" presetClass="entr" presetSubtype="10" fill="hold" grpId="0" nodeType="withEffect">
                                  <p:stCondLst>
                                    <p:cond delay="1500"/>
                                  </p:stCondLst>
                                  <p:childTnLst>
                                    <p:set>
                                      <p:cBhvr>
                                        <p:cTn id="21" dur="1" fill="hold">
                                          <p:stCondLst>
                                            <p:cond delay="0"/>
                                          </p:stCondLst>
                                        </p:cTn>
                                        <p:tgtEl>
                                          <p:spTgt spid="978955">
                                            <p:txEl>
                                              <p:pRg st="0" end="0"/>
                                            </p:txEl>
                                          </p:spTgt>
                                        </p:tgtEl>
                                        <p:attrNameLst>
                                          <p:attrName>style.visibility</p:attrName>
                                        </p:attrNameLst>
                                      </p:cBhvr>
                                      <p:to>
                                        <p:strVal val="visible"/>
                                      </p:to>
                                    </p:set>
                                    <p:anim calcmode="lin" valueType="num">
                                      <p:cBhvr>
                                        <p:cTn id="22" dur="500" fill="hold"/>
                                        <p:tgtEl>
                                          <p:spTgt spid="978955">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97895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17" presetClass="entr" presetSubtype="10" fill="hold" grpId="0" nodeType="clickEffect">
                                  <p:stCondLst>
                                    <p:cond delay="0"/>
                                  </p:stCondLst>
                                  <p:childTnLst>
                                    <p:set>
                                      <p:cBhvr>
                                        <p:cTn id="27" dur="1" fill="hold">
                                          <p:stCondLst>
                                            <p:cond delay="0"/>
                                          </p:stCondLst>
                                        </p:cTn>
                                        <p:tgtEl>
                                          <p:spTgt spid="978955">
                                            <p:txEl>
                                              <p:pRg st="2" end="2"/>
                                            </p:txEl>
                                          </p:spTgt>
                                        </p:tgtEl>
                                        <p:attrNameLst>
                                          <p:attrName>style.visibility</p:attrName>
                                        </p:attrNameLst>
                                      </p:cBhvr>
                                      <p:to>
                                        <p:strVal val="visible"/>
                                      </p:to>
                                    </p:set>
                                    <p:anim calcmode="lin" valueType="num">
                                      <p:cBhvr>
                                        <p:cTn id="28" dur="500" fill="hold"/>
                                        <p:tgtEl>
                                          <p:spTgt spid="978955">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978955">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31" presetClass="entr" presetSubtype="0" fill="hold" nodeType="clickEffect">
                                  <p:stCondLst>
                                    <p:cond delay="0"/>
                                  </p:stCondLst>
                                  <p:iterate type="lt">
                                    <p:tmPct val="5000"/>
                                  </p:iterate>
                                  <p:childTnLst>
                                    <p:set>
                                      <p:cBhvr>
                                        <p:cTn id="33" dur="1" fill="hold">
                                          <p:stCondLst>
                                            <p:cond delay="0"/>
                                          </p:stCondLst>
                                        </p:cTn>
                                        <p:tgtEl>
                                          <p:spTgt spid="978946"/>
                                        </p:tgtEl>
                                        <p:attrNameLst>
                                          <p:attrName>style.visibility</p:attrName>
                                        </p:attrNameLst>
                                      </p:cBhvr>
                                      <p:to>
                                        <p:strVal val="visible"/>
                                      </p:to>
                                    </p:set>
                                    <p:anim calcmode="lin" valueType="num">
                                      <p:cBhvr>
                                        <p:cTn id="34" dur="1000" fill="hold"/>
                                        <p:tgtEl>
                                          <p:spTgt spid="978946"/>
                                        </p:tgtEl>
                                        <p:attrNameLst>
                                          <p:attrName>ppt_w</p:attrName>
                                        </p:attrNameLst>
                                      </p:cBhvr>
                                      <p:tavLst>
                                        <p:tav tm="0">
                                          <p:val>
                                            <p:fltVal val="0"/>
                                          </p:val>
                                        </p:tav>
                                        <p:tav tm="100000">
                                          <p:val>
                                            <p:strVal val="#ppt_w"/>
                                          </p:val>
                                        </p:tav>
                                      </p:tavLst>
                                    </p:anim>
                                    <p:anim calcmode="lin" valueType="num">
                                      <p:cBhvr>
                                        <p:cTn id="35" dur="1000" fill="hold"/>
                                        <p:tgtEl>
                                          <p:spTgt spid="978946"/>
                                        </p:tgtEl>
                                        <p:attrNameLst>
                                          <p:attrName>ppt_h</p:attrName>
                                        </p:attrNameLst>
                                      </p:cBhvr>
                                      <p:tavLst>
                                        <p:tav tm="0">
                                          <p:val>
                                            <p:fltVal val="0"/>
                                          </p:val>
                                        </p:tav>
                                        <p:tav tm="100000">
                                          <p:val>
                                            <p:strVal val="#ppt_h"/>
                                          </p:val>
                                        </p:tav>
                                      </p:tavLst>
                                    </p:anim>
                                    <p:anim calcmode="lin" valueType="num">
                                      <p:cBhvr>
                                        <p:cTn id="36" dur="1000" fill="hold"/>
                                        <p:tgtEl>
                                          <p:spTgt spid="978946"/>
                                        </p:tgtEl>
                                        <p:attrNameLst>
                                          <p:attrName>style.rotation</p:attrName>
                                        </p:attrNameLst>
                                      </p:cBhvr>
                                      <p:tavLst>
                                        <p:tav tm="0">
                                          <p:val>
                                            <p:fltVal val="90"/>
                                          </p:val>
                                        </p:tav>
                                        <p:tav tm="100000">
                                          <p:val>
                                            <p:fltVal val="0"/>
                                          </p:val>
                                        </p:tav>
                                      </p:tavLst>
                                    </p:anim>
                                    <p:animEffect transition="in" filter="fade">
                                      <p:cBhvr>
                                        <p:cTn id="37" dur="1000"/>
                                        <p:tgtEl>
                                          <p:spTgt spid="978946"/>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nodeType="clickEffect">
                                  <p:stCondLst>
                                    <p:cond delay="0"/>
                                  </p:stCondLst>
                                  <p:childTnLst>
                                    <p:set>
                                      <p:cBhvr>
                                        <p:cTn id="41" dur="1" fill="hold">
                                          <p:stCondLst>
                                            <p:cond delay="0"/>
                                          </p:stCondLst>
                                        </p:cTn>
                                        <p:tgtEl>
                                          <p:spTgt spid="978951"/>
                                        </p:tgtEl>
                                        <p:attrNameLst>
                                          <p:attrName>style.visibility</p:attrName>
                                        </p:attrNameLst>
                                      </p:cBhvr>
                                      <p:to>
                                        <p:strVal val="visible"/>
                                      </p:to>
                                    </p:set>
                                    <p:animEffect transition="in" filter="checkerboard(across)">
                                      <p:cBhvr>
                                        <p:cTn id="42" dur="500"/>
                                        <p:tgtEl>
                                          <p:spTgt spid="9789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8953" grpId="0"/>
      <p:bldP spid="978954" grpId="0" build="p"/>
      <p:bldP spid="97895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80994" name="Group 2"/>
          <p:cNvGrpSpPr>
            <a:grpSpLocks/>
          </p:cNvGrpSpPr>
          <p:nvPr/>
        </p:nvGrpSpPr>
        <p:grpSpPr bwMode="auto">
          <a:xfrm>
            <a:off x="1828800" y="1600200"/>
            <a:ext cx="3505200" cy="1905000"/>
            <a:chOff x="1152" y="1008"/>
            <a:chExt cx="2208" cy="1200"/>
          </a:xfrm>
        </p:grpSpPr>
        <p:sp>
          <p:nvSpPr>
            <p:cNvPr id="19465" name="Text Box 3"/>
            <p:cNvSpPr txBox="1">
              <a:spLocks noChangeArrowheads="1"/>
            </p:cNvSpPr>
            <p:nvPr/>
          </p:nvSpPr>
          <p:spPr bwMode="auto">
            <a:xfrm>
              <a:off x="1344" y="1008"/>
              <a:ext cx="1680" cy="608"/>
            </a:xfrm>
            <a:prstGeom prst="rect">
              <a:avLst/>
            </a:prstGeom>
            <a:solidFill>
              <a:schemeClr val="accent1"/>
            </a:solidFill>
            <a:ln w="19050">
              <a:solidFill>
                <a:srgbClr val="3694F3"/>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2800" b="1">
                  <a:solidFill>
                    <a:schemeClr val="bg1"/>
                  </a:solidFill>
                </a:rPr>
                <a:t>Is this your </a:t>
              </a:r>
            </a:p>
            <a:p>
              <a:r>
                <a:rPr lang="en-US" altLang="en-US" sz="2800" b="1">
                  <a:solidFill>
                    <a:schemeClr val="bg1"/>
                  </a:solidFill>
                </a:rPr>
                <a:t>Final Answer?</a:t>
              </a:r>
            </a:p>
          </p:txBody>
        </p:sp>
        <p:sp>
          <p:nvSpPr>
            <p:cNvPr id="19466" name="AutoShape 4">
              <a:hlinkClick r:id="" action="ppaction://noaction" highlightClick="1">
                <a:snd r:embed="rId4" name="laugh2.wav"/>
              </a:hlinkClick>
            </p:cNvPr>
            <p:cNvSpPr>
              <a:spLocks noChangeArrowheads="1"/>
            </p:cNvSpPr>
            <p:nvPr/>
          </p:nvSpPr>
          <p:spPr bwMode="auto">
            <a:xfrm>
              <a:off x="2304" y="1680"/>
              <a:ext cx="996" cy="463"/>
            </a:xfrm>
            <a:prstGeom prst="actionButtonBlank">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9467" name="AutoShape 5"/>
            <p:cNvSpPr>
              <a:spLocks noChangeArrowheads="1"/>
            </p:cNvSpPr>
            <p:nvPr/>
          </p:nvSpPr>
          <p:spPr bwMode="auto">
            <a:xfrm>
              <a:off x="1152" y="1728"/>
              <a:ext cx="1056" cy="480"/>
            </a:xfrm>
            <a:prstGeom prst="roundRect">
              <a:avLst>
                <a:gd name="adj" fmla="val 16667"/>
              </a:avLst>
            </a:prstGeom>
            <a:solidFill>
              <a:schemeClr val="accent2"/>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a:solidFill>
                    <a:schemeClr val="bg1"/>
                  </a:solidFill>
                </a:rPr>
                <a:t>Yes</a:t>
              </a:r>
            </a:p>
          </p:txBody>
        </p:sp>
        <p:sp>
          <p:nvSpPr>
            <p:cNvPr id="19468" name="AutoShape 6"/>
            <p:cNvSpPr>
              <a:spLocks noChangeArrowheads="1"/>
            </p:cNvSpPr>
            <p:nvPr/>
          </p:nvSpPr>
          <p:spPr bwMode="auto">
            <a:xfrm>
              <a:off x="2304" y="1728"/>
              <a:ext cx="1056" cy="480"/>
            </a:xfrm>
            <a:prstGeom prst="roundRect">
              <a:avLst>
                <a:gd name="adj" fmla="val 16667"/>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a:solidFill>
                    <a:schemeClr val="bg1"/>
                  </a:solidFill>
                </a:rPr>
                <a:t>No</a:t>
              </a:r>
            </a:p>
          </p:txBody>
        </p:sp>
      </p:grpSp>
      <p:sp>
        <p:nvSpPr>
          <p:cNvPr id="980999" name="AutoShape 7" descr="Denim"/>
          <p:cNvSpPr>
            <a:spLocks noChangeArrowheads="1"/>
          </p:cNvSpPr>
          <p:nvPr/>
        </p:nvSpPr>
        <p:spPr bwMode="auto">
          <a:xfrm>
            <a:off x="4800600" y="4648200"/>
            <a:ext cx="3962400" cy="609600"/>
          </a:xfrm>
          <a:prstGeom prst="hexagon">
            <a:avLst>
              <a:gd name="adj" fmla="val 38789"/>
              <a:gd name="vf" fmla="val 115470"/>
            </a:avLst>
          </a:prstGeom>
          <a:blipFill dpi="0" rotWithShape="1">
            <a:blip r:embed="rId5"/>
            <a:srcRect/>
            <a:tile tx="0" ty="0" sx="100000" sy="100000" flip="none" algn="tl"/>
          </a:blipFill>
          <a:ln w="57150">
            <a:solidFill>
              <a:schemeClr val="accent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19460" name="AutoShape 8">
            <a:hlinkClick r:id="" action="ppaction://noaction" highlightClick="1">
              <a:snd r:embed="rId4" name="laugh2.wav"/>
            </a:hlinkClick>
          </p:cNvPr>
          <p:cNvSpPr>
            <a:spLocks noChangeArrowheads="1"/>
          </p:cNvSpPr>
          <p:nvPr/>
        </p:nvSpPr>
        <p:spPr bwMode="auto">
          <a:xfrm>
            <a:off x="3657600" y="2743200"/>
            <a:ext cx="1676400" cy="719138"/>
          </a:xfrm>
          <a:prstGeom prst="actionButtonBlank">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81001" name="Rectangle 9"/>
          <p:cNvSpPr>
            <a:spLocks noGrp="1" noChangeArrowheads="1"/>
          </p:cNvSpPr>
          <p:nvPr>
            <p:ph type="title"/>
          </p:nvPr>
        </p:nvSpPr>
        <p:spPr bwMode="auto">
          <a:xfrm>
            <a:off x="685800" y="533400"/>
            <a:ext cx="5029200" cy="11430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ctr"/>
            <a:r>
              <a:rPr lang="en-US" altLang="en-US" sz="2600" b="1" smtClean="0">
                <a:solidFill>
                  <a:srgbClr val="FFFF00"/>
                </a:solidFill>
              </a:rPr>
              <a:t>Question 6?</a:t>
            </a:r>
            <a:br>
              <a:rPr lang="en-US" altLang="en-US" sz="2600" b="1" smtClean="0">
                <a:solidFill>
                  <a:srgbClr val="FFFF00"/>
                </a:solidFill>
              </a:rPr>
            </a:br>
            <a:endParaRPr lang="en-US" altLang="en-US" sz="2600" b="1" smtClean="0">
              <a:solidFill>
                <a:srgbClr val="FFFF00"/>
              </a:solidFill>
            </a:endParaRPr>
          </a:p>
        </p:txBody>
      </p:sp>
      <p:sp>
        <p:nvSpPr>
          <p:cNvPr id="981002" name="Rectangle 10"/>
          <p:cNvSpPr>
            <a:spLocks noGrp="1" noChangeArrowheads="1"/>
          </p:cNvSpPr>
          <p:nvPr>
            <p:ph type="body" sz="half" idx="1"/>
          </p:nvPr>
        </p:nvSpPr>
        <p:spPr bwMode="auto">
          <a:xfrm>
            <a:off x="1219200" y="4038600"/>
            <a:ext cx="3048000" cy="10668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nSpc>
                <a:spcPct val="90000"/>
              </a:lnSpc>
              <a:buFontTx/>
              <a:buNone/>
              <a:tabLst>
                <a:tab pos="4511675" algn="l"/>
              </a:tabLst>
            </a:pPr>
            <a:r>
              <a:rPr lang="en-US" altLang="en-US" sz="2400" b="1" smtClean="0">
                <a:solidFill>
                  <a:schemeClr val="bg1"/>
                </a:solidFill>
              </a:rPr>
              <a:t>Wrong</a:t>
            </a:r>
          </a:p>
          <a:p>
            <a:pPr>
              <a:lnSpc>
                <a:spcPct val="90000"/>
              </a:lnSpc>
              <a:buFontTx/>
              <a:buNone/>
              <a:tabLst>
                <a:tab pos="4511675" algn="l"/>
              </a:tabLst>
            </a:pPr>
            <a:endParaRPr lang="en-US" altLang="en-US" sz="1400" b="1" smtClean="0">
              <a:solidFill>
                <a:schemeClr val="bg1"/>
              </a:solidFill>
            </a:endParaRPr>
          </a:p>
          <a:p>
            <a:pPr>
              <a:lnSpc>
                <a:spcPct val="90000"/>
              </a:lnSpc>
              <a:buFontTx/>
              <a:buNone/>
              <a:tabLst>
                <a:tab pos="4511675" algn="l"/>
              </a:tabLst>
            </a:pPr>
            <a:r>
              <a:rPr lang="en-US" altLang="en-US" sz="2400" b="1" smtClean="0">
                <a:solidFill>
                  <a:schemeClr val="bg1"/>
                </a:solidFill>
              </a:rPr>
              <a:t>Wrong Answer</a:t>
            </a:r>
          </a:p>
        </p:txBody>
      </p:sp>
      <p:sp>
        <p:nvSpPr>
          <p:cNvPr id="981003" name="Rectangle 11"/>
          <p:cNvSpPr>
            <a:spLocks noGrp="1" noChangeArrowheads="1"/>
          </p:cNvSpPr>
          <p:nvPr>
            <p:ph type="body" sz="half" idx="2"/>
          </p:nvPr>
        </p:nvSpPr>
        <p:spPr bwMode="auto">
          <a:xfrm>
            <a:off x="5486400" y="4038600"/>
            <a:ext cx="4038600" cy="12954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nSpc>
                <a:spcPct val="90000"/>
              </a:lnSpc>
              <a:buFontTx/>
              <a:buNone/>
            </a:pPr>
            <a:r>
              <a:rPr lang="en-US" altLang="en-US" sz="2400" b="1" smtClean="0">
                <a:solidFill>
                  <a:schemeClr val="bg1"/>
                </a:solidFill>
              </a:rPr>
              <a:t>Wrong Answer</a:t>
            </a:r>
          </a:p>
          <a:p>
            <a:pPr>
              <a:lnSpc>
                <a:spcPct val="90000"/>
              </a:lnSpc>
              <a:buFontTx/>
              <a:buNone/>
            </a:pPr>
            <a:endParaRPr lang="en-US" altLang="en-US" sz="1400" b="1" smtClean="0">
              <a:solidFill>
                <a:schemeClr val="bg1"/>
              </a:solidFill>
            </a:endParaRPr>
          </a:p>
          <a:p>
            <a:pPr>
              <a:lnSpc>
                <a:spcPct val="90000"/>
              </a:lnSpc>
              <a:buFontTx/>
              <a:buNone/>
            </a:pPr>
            <a:r>
              <a:rPr lang="en-US" altLang="en-US" sz="2400" b="1" smtClean="0">
                <a:solidFill>
                  <a:schemeClr val="bg1"/>
                </a:solidFill>
              </a:rPr>
              <a:t>Correct Answer</a:t>
            </a:r>
          </a:p>
          <a:p>
            <a:pPr>
              <a:buFontTx/>
              <a:buNone/>
            </a:pPr>
            <a:endParaRPr lang="en-US" altLang="en-US" sz="1600" smtClean="0"/>
          </a:p>
        </p:txBody>
      </p:sp>
      <p:sp>
        <p:nvSpPr>
          <p:cNvPr id="19464" name="Rectangle 13"/>
          <p:cNvSpPr>
            <a:spLocks noChangeArrowheads="1"/>
          </p:cNvSpPr>
          <p:nvPr/>
        </p:nvSpPr>
        <p:spPr bwMode="auto">
          <a:xfrm>
            <a:off x="7010400" y="2133600"/>
            <a:ext cx="1219200" cy="381000"/>
          </a:xfrm>
          <a:prstGeom prst="rect">
            <a:avLst/>
          </a:prstGeom>
          <a:solidFill>
            <a:schemeClr val="tx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2000" b="1">
                <a:solidFill>
                  <a:srgbClr val="FFFF00"/>
                </a:solidFill>
                <a:latin typeface="Franklin Gothic Medium Cond" pitchFamily="34" charset="0"/>
              </a:rPr>
              <a:t>$5000</a:t>
            </a:r>
          </a:p>
        </p:txBody>
      </p:sp>
    </p:spTree>
  </p:cSld>
  <p:clrMapOvr>
    <a:masterClrMapping/>
  </p:clrMapOvr>
  <p:transition>
    <p:sndAc>
      <p:stSnd>
        <p:snd r:embed="rId3" name="regent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981001"/>
                                        </p:tgtEl>
                                        <p:attrNameLst>
                                          <p:attrName>style.visibility</p:attrName>
                                        </p:attrNameLst>
                                      </p:cBhvr>
                                      <p:to>
                                        <p:strVal val="visible"/>
                                      </p:to>
                                    </p:set>
                                    <p:anim calcmode="lin" valueType="num">
                                      <p:cBhvr>
                                        <p:cTn id="7" dur="1000" fill="hold"/>
                                        <p:tgtEl>
                                          <p:spTgt spid="981001"/>
                                        </p:tgtEl>
                                        <p:attrNameLst>
                                          <p:attrName>ppt_x</p:attrName>
                                        </p:attrNameLst>
                                      </p:cBhvr>
                                      <p:tavLst>
                                        <p:tav tm="0">
                                          <p:val>
                                            <p:strVal val="#ppt_x-.2"/>
                                          </p:val>
                                        </p:tav>
                                        <p:tav tm="100000">
                                          <p:val>
                                            <p:strVal val="#ppt_x"/>
                                          </p:val>
                                        </p:tav>
                                      </p:tavLst>
                                    </p:anim>
                                    <p:anim calcmode="lin" valueType="num">
                                      <p:cBhvr>
                                        <p:cTn id="8" dur="1000" fill="hold"/>
                                        <p:tgtEl>
                                          <p:spTgt spid="981001"/>
                                        </p:tgtEl>
                                        <p:attrNameLst>
                                          <p:attrName>ppt_y</p:attrName>
                                        </p:attrNameLst>
                                      </p:cBhvr>
                                      <p:tavLst>
                                        <p:tav tm="0">
                                          <p:val>
                                            <p:strVal val="#ppt_y"/>
                                          </p:val>
                                        </p:tav>
                                        <p:tav tm="100000">
                                          <p:val>
                                            <p:strVal val="#ppt_y"/>
                                          </p:val>
                                        </p:tav>
                                      </p:tavLst>
                                    </p:anim>
                                    <p:animEffect transition="in" filter="wipe(right)" prLst="gradientSize: 0.1">
                                      <p:cBhvr>
                                        <p:cTn id="9" dur="1000"/>
                                        <p:tgtEl>
                                          <p:spTgt spid="981001"/>
                                        </p:tgtEl>
                                      </p:cBhvr>
                                    </p:animEffect>
                                  </p:childTnLst>
                                </p:cTn>
                              </p:par>
                              <p:par>
                                <p:cTn id="10" presetID="17" presetClass="entr" presetSubtype="10" fill="hold" grpId="0" nodeType="withEffect">
                                  <p:stCondLst>
                                    <p:cond delay="1000"/>
                                  </p:stCondLst>
                                  <p:childTnLst>
                                    <p:set>
                                      <p:cBhvr>
                                        <p:cTn id="11" dur="1" fill="hold">
                                          <p:stCondLst>
                                            <p:cond delay="0"/>
                                          </p:stCondLst>
                                        </p:cTn>
                                        <p:tgtEl>
                                          <p:spTgt spid="981002">
                                            <p:txEl>
                                              <p:pRg st="0" end="0"/>
                                            </p:txEl>
                                          </p:spTgt>
                                        </p:tgtEl>
                                        <p:attrNameLst>
                                          <p:attrName>style.visibility</p:attrName>
                                        </p:attrNameLst>
                                      </p:cBhvr>
                                      <p:to>
                                        <p:strVal val="visible"/>
                                      </p:to>
                                    </p:set>
                                    <p:anim calcmode="lin" valueType="num">
                                      <p:cBhvr>
                                        <p:cTn id="12" dur="500" fill="hold"/>
                                        <p:tgtEl>
                                          <p:spTgt spid="981002">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981002">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7" presetClass="entr" presetSubtype="10" fill="hold" grpId="0" nodeType="clickEffect">
                                  <p:stCondLst>
                                    <p:cond delay="0"/>
                                  </p:stCondLst>
                                  <p:childTnLst>
                                    <p:set>
                                      <p:cBhvr>
                                        <p:cTn id="17" dur="1" fill="hold">
                                          <p:stCondLst>
                                            <p:cond delay="0"/>
                                          </p:stCondLst>
                                        </p:cTn>
                                        <p:tgtEl>
                                          <p:spTgt spid="981002">
                                            <p:txEl>
                                              <p:pRg st="2" end="2"/>
                                            </p:txEl>
                                          </p:spTgt>
                                        </p:tgtEl>
                                        <p:attrNameLst>
                                          <p:attrName>style.visibility</p:attrName>
                                        </p:attrNameLst>
                                      </p:cBhvr>
                                      <p:to>
                                        <p:strVal val="visible"/>
                                      </p:to>
                                    </p:set>
                                    <p:anim calcmode="lin" valueType="num">
                                      <p:cBhvr>
                                        <p:cTn id="18" dur="500" fill="hold"/>
                                        <p:tgtEl>
                                          <p:spTgt spid="981002">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981002">
                                            <p:txEl>
                                              <p:pRg st="2" end="2"/>
                                            </p:txEl>
                                          </p:spTgt>
                                        </p:tgtEl>
                                        <p:attrNameLst>
                                          <p:attrName>ppt_h</p:attrName>
                                        </p:attrNameLst>
                                      </p:cBhvr>
                                      <p:tavLst>
                                        <p:tav tm="0">
                                          <p:val>
                                            <p:strVal val="#ppt_h"/>
                                          </p:val>
                                        </p:tav>
                                        <p:tav tm="100000">
                                          <p:val>
                                            <p:strVal val="#ppt_h"/>
                                          </p:val>
                                        </p:tav>
                                      </p:tavLst>
                                    </p:anim>
                                  </p:childTnLst>
                                </p:cTn>
                              </p:par>
                              <p:par>
                                <p:cTn id="20" presetID="17" presetClass="entr" presetSubtype="10" fill="hold" grpId="0" nodeType="withEffect">
                                  <p:stCondLst>
                                    <p:cond delay="0"/>
                                  </p:stCondLst>
                                  <p:childTnLst>
                                    <p:set>
                                      <p:cBhvr>
                                        <p:cTn id="21" dur="1" fill="hold">
                                          <p:stCondLst>
                                            <p:cond delay="0"/>
                                          </p:stCondLst>
                                        </p:cTn>
                                        <p:tgtEl>
                                          <p:spTgt spid="981003">
                                            <p:txEl>
                                              <p:pRg st="0" end="0"/>
                                            </p:txEl>
                                          </p:spTgt>
                                        </p:tgtEl>
                                        <p:attrNameLst>
                                          <p:attrName>style.visibility</p:attrName>
                                        </p:attrNameLst>
                                      </p:cBhvr>
                                      <p:to>
                                        <p:strVal val="visible"/>
                                      </p:to>
                                    </p:set>
                                    <p:anim calcmode="lin" valueType="num">
                                      <p:cBhvr>
                                        <p:cTn id="22" dur="500" fill="hold"/>
                                        <p:tgtEl>
                                          <p:spTgt spid="981003">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98100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17" presetClass="entr" presetSubtype="10" fill="hold" grpId="0" nodeType="clickEffect">
                                  <p:stCondLst>
                                    <p:cond delay="0"/>
                                  </p:stCondLst>
                                  <p:childTnLst>
                                    <p:set>
                                      <p:cBhvr>
                                        <p:cTn id="27" dur="1" fill="hold">
                                          <p:stCondLst>
                                            <p:cond delay="0"/>
                                          </p:stCondLst>
                                        </p:cTn>
                                        <p:tgtEl>
                                          <p:spTgt spid="981003">
                                            <p:txEl>
                                              <p:pRg st="2" end="2"/>
                                            </p:txEl>
                                          </p:spTgt>
                                        </p:tgtEl>
                                        <p:attrNameLst>
                                          <p:attrName>style.visibility</p:attrName>
                                        </p:attrNameLst>
                                      </p:cBhvr>
                                      <p:to>
                                        <p:strVal val="visible"/>
                                      </p:to>
                                    </p:set>
                                    <p:anim calcmode="lin" valueType="num">
                                      <p:cBhvr>
                                        <p:cTn id="28" dur="500" fill="hold"/>
                                        <p:tgtEl>
                                          <p:spTgt spid="981003">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98100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31" presetClass="entr" presetSubtype="0" fill="hold" nodeType="clickEffect">
                                  <p:stCondLst>
                                    <p:cond delay="0"/>
                                  </p:stCondLst>
                                  <p:iterate type="lt">
                                    <p:tmPct val="5000"/>
                                  </p:iterate>
                                  <p:childTnLst>
                                    <p:set>
                                      <p:cBhvr>
                                        <p:cTn id="33" dur="1" fill="hold">
                                          <p:stCondLst>
                                            <p:cond delay="0"/>
                                          </p:stCondLst>
                                        </p:cTn>
                                        <p:tgtEl>
                                          <p:spTgt spid="980994"/>
                                        </p:tgtEl>
                                        <p:attrNameLst>
                                          <p:attrName>style.visibility</p:attrName>
                                        </p:attrNameLst>
                                      </p:cBhvr>
                                      <p:to>
                                        <p:strVal val="visible"/>
                                      </p:to>
                                    </p:set>
                                    <p:anim calcmode="lin" valueType="num">
                                      <p:cBhvr>
                                        <p:cTn id="34" dur="1000" fill="hold"/>
                                        <p:tgtEl>
                                          <p:spTgt spid="980994"/>
                                        </p:tgtEl>
                                        <p:attrNameLst>
                                          <p:attrName>ppt_w</p:attrName>
                                        </p:attrNameLst>
                                      </p:cBhvr>
                                      <p:tavLst>
                                        <p:tav tm="0">
                                          <p:val>
                                            <p:fltVal val="0"/>
                                          </p:val>
                                        </p:tav>
                                        <p:tav tm="100000">
                                          <p:val>
                                            <p:strVal val="#ppt_w"/>
                                          </p:val>
                                        </p:tav>
                                      </p:tavLst>
                                    </p:anim>
                                    <p:anim calcmode="lin" valueType="num">
                                      <p:cBhvr>
                                        <p:cTn id="35" dur="1000" fill="hold"/>
                                        <p:tgtEl>
                                          <p:spTgt spid="980994"/>
                                        </p:tgtEl>
                                        <p:attrNameLst>
                                          <p:attrName>ppt_h</p:attrName>
                                        </p:attrNameLst>
                                      </p:cBhvr>
                                      <p:tavLst>
                                        <p:tav tm="0">
                                          <p:val>
                                            <p:fltVal val="0"/>
                                          </p:val>
                                        </p:tav>
                                        <p:tav tm="100000">
                                          <p:val>
                                            <p:strVal val="#ppt_h"/>
                                          </p:val>
                                        </p:tav>
                                      </p:tavLst>
                                    </p:anim>
                                    <p:anim calcmode="lin" valueType="num">
                                      <p:cBhvr>
                                        <p:cTn id="36" dur="1000" fill="hold"/>
                                        <p:tgtEl>
                                          <p:spTgt spid="980994"/>
                                        </p:tgtEl>
                                        <p:attrNameLst>
                                          <p:attrName>style.rotation</p:attrName>
                                        </p:attrNameLst>
                                      </p:cBhvr>
                                      <p:tavLst>
                                        <p:tav tm="0">
                                          <p:val>
                                            <p:fltVal val="90"/>
                                          </p:val>
                                        </p:tav>
                                        <p:tav tm="100000">
                                          <p:val>
                                            <p:fltVal val="0"/>
                                          </p:val>
                                        </p:tav>
                                      </p:tavLst>
                                    </p:anim>
                                    <p:animEffect transition="in" filter="fade">
                                      <p:cBhvr>
                                        <p:cTn id="37" dur="1000"/>
                                        <p:tgtEl>
                                          <p:spTgt spid="980994"/>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nodeType="clickEffect">
                                  <p:stCondLst>
                                    <p:cond delay="0"/>
                                  </p:stCondLst>
                                  <p:childTnLst>
                                    <p:set>
                                      <p:cBhvr>
                                        <p:cTn id="41" dur="1" fill="hold">
                                          <p:stCondLst>
                                            <p:cond delay="0"/>
                                          </p:stCondLst>
                                        </p:cTn>
                                        <p:tgtEl>
                                          <p:spTgt spid="980999"/>
                                        </p:tgtEl>
                                        <p:attrNameLst>
                                          <p:attrName>style.visibility</p:attrName>
                                        </p:attrNameLst>
                                      </p:cBhvr>
                                      <p:to>
                                        <p:strVal val="visible"/>
                                      </p:to>
                                    </p:set>
                                    <p:animEffect transition="in" filter="checkerboard(across)">
                                      <p:cBhvr>
                                        <p:cTn id="42" dur="500"/>
                                        <p:tgtEl>
                                          <p:spTgt spid="9809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1001" grpId="0"/>
      <p:bldP spid="981002" grpId="0" build="p"/>
      <p:bldP spid="98100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83042" name="Group 2"/>
          <p:cNvGrpSpPr>
            <a:grpSpLocks/>
          </p:cNvGrpSpPr>
          <p:nvPr/>
        </p:nvGrpSpPr>
        <p:grpSpPr bwMode="auto">
          <a:xfrm>
            <a:off x="1828800" y="1600200"/>
            <a:ext cx="3505200" cy="1905000"/>
            <a:chOff x="1152" y="1008"/>
            <a:chExt cx="2208" cy="1200"/>
          </a:xfrm>
        </p:grpSpPr>
        <p:sp>
          <p:nvSpPr>
            <p:cNvPr id="21513" name="Text Box 3"/>
            <p:cNvSpPr txBox="1">
              <a:spLocks noChangeArrowheads="1"/>
            </p:cNvSpPr>
            <p:nvPr/>
          </p:nvSpPr>
          <p:spPr bwMode="auto">
            <a:xfrm>
              <a:off x="1344" y="1008"/>
              <a:ext cx="1680" cy="608"/>
            </a:xfrm>
            <a:prstGeom prst="rect">
              <a:avLst/>
            </a:prstGeom>
            <a:solidFill>
              <a:schemeClr val="accent1"/>
            </a:solidFill>
            <a:ln w="19050">
              <a:solidFill>
                <a:srgbClr val="3694F3"/>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2800" b="1">
                  <a:solidFill>
                    <a:schemeClr val="bg1"/>
                  </a:solidFill>
                </a:rPr>
                <a:t>Is this your </a:t>
              </a:r>
            </a:p>
            <a:p>
              <a:r>
                <a:rPr lang="en-US" altLang="en-US" sz="2800" b="1">
                  <a:solidFill>
                    <a:schemeClr val="bg1"/>
                  </a:solidFill>
                </a:rPr>
                <a:t>Final Answer?</a:t>
              </a:r>
            </a:p>
          </p:txBody>
        </p:sp>
        <p:sp>
          <p:nvSpPr>
            <p:cNvPr id="21514" name="AutoShape 4">
              <a:hlinkClick r:id="" action="ppaction://noaction" highlightClick="1">
                <a:snd r:embed="rId4" name="laugh2.wav"/>
              </a:hlinkClick>
            </p:cNvPr>
            <p:cNvSpPr>
              <a:spLocks noChangeArrowheads="1"/>
            </p:cNvSpPr>
            <p:nvPr/>
          </p:nvSpPr>
          <p:spPr bwMode="auto">
            <a:xfrm>
              <a:off x="2304" y="1680"/>
              <a:ext cx="996" cy="463"/>
            </a:xfrm>
            <a:prstGeom prst="actionButtonBlank">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21515" name="AutoShape 5"/>
            <p:cNvSpPr>
              <a:spLocks noChangeArrowheads="1"/>
            </p:cNvSpPr>
            <p:nvPr/>
          </p:nvSpPr>
          <p:spPr bwMode="auto">
            <a:xfrm>
              <a:off x="1152" y="1728"/>
              <a:ext cx="1056" cy="480"/>
            </a:xfrm>
            <a:prstGeom prst="roundRect">
              <a:avLst>
                <a:gd name="adj" fmla="val 16667"/>
              </a:avLst>
            </a:prstGeom>
            <a:solidFill>
              <a:schemeClr val="accent2"/>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a:solidFill>
                    <a:schemeClr val="bg1"/>
                  </a:solidFill>
                </a:rPr>
                <a:t>Yes</a:t>
              </a:r>
            </a:p>
          </p:txBody>
        </p:sp>
        <p:sp>
          <p:nvSpPr>
            <p:cNvPr id="21516" name="AutoShape 6"/>
            <p:cNvSpPr>
              <a:spLocks noChangeArrowheads="1"/>
            </p:cNvSpPr>
            <p:nvPr/>
          </p:nvSpPr>
          <p:spPr bwMode="auto">
            <a:xfrm>
              <a:off x="2304" y="1728"/>
              <a:ext cx="1056" cy="480"/>
            </a:xfrm>
            <a:prstGeom prst="roundRect">
              <a:avLst>
                <a:gd name="adj" fmla="val 16667"/>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a:solidFill>
                    <a:schemeClr val="bg1"/>
                  </a:solidFill>
                </a:rPr>
                <a:t>No</a:t>
              </a:r>
            </a:p>
          </p:txBody>
        </p:sp>
      </p:grpSp>
      <p:sp>
        <p:nvSpPr>
          <p:cNvPr id="983047" name="AutoShape 7" descr="Denim"/>
          <p:cNvSpPr>
            <a:spLocks noChangeArrowheads="1"/>
          </p:cNvSpPr>
          <p:nvPr/>
        </p:nvSpPr>
        <p:spPr bwMode="auto">
          <a:xfrm>
            <a:off x="457200" y="3962400"/>
            <a:ext cx="3962400" cy="609600"/>
          </a:xfrm>
          <a:prstGeom prst="hexagon">
            <a:avLst>
              <a:gd name="adj" fmla="val 38789"/>
              <a:gd name="vf" fmla="val 115470"/>
            </a:avLst>
          </a:prstGeom>
          <a:blipFill dpi="0" rotWithShape="1">
            <a:blip r:embed="rId5"/>
            <a:srcRect/>
            <a:tile tx="0" ty="0" sx="100000" sy="100000" flip="none" algn="tl"/>
          </a:blipFill>
          <a:ln w="57150">
            <a:solidFill>
              <a:schemeClr val="accent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21508" name="AutoShape 8">
            <a:hlinkClick r:id="" action="ppaction://noaction" highlightClick="1">
              <a:snd r:embed="rId4" name="laugh2.wav"/>
            </a:hlinkClick>
          </p:cNvPr>
          <p:cNvSpPr>
            <a:spLocks noChangeArrowheads="1"/>
          </p:cNvSpPr>
          <p:nvPr/>
        </p:nvSpPr>
        <p:spPr bwMode="auto">
          <a:xfrm>
            <a:off x="3657600" y="2743200"/>
            <a:ext cx="1676400" cy="719138"/>
          </a:xfrm>
          <a:prstGeom prst="actionButtonBlank">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83049" name="Rectangle 9"/>
          <p:cNvSpPr>
            <a:spLocks noGrp="1" noChangeArrowheads="1"/>
          </p:cNvSpPr>
          <p:nvPr>
            <p:ph type="title"/>
          </p:nvPr>
        </p:nvSpPr>
        <p:spPr bwMode="auto">
          <a:xfrm>
            <a:off x="685800" y="533400"/>
            <a:ext cx="5029200" cy="11430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ctr"/>
            <a:r>
              <a:rPr lang="en-US" altLang="en-US" sz="2600" b="1" smtClean="0">
                <a:solidFill>
                  <a:srgbClr val="FFFF00"/>
                </a:solidFill>
              </a:rPr>
              <a:t>Question 7?</a:t>
            </a:r>
            <a:br>
              <a:rPr lang="en-US" altLang="en-US" sz="2600" b="1" smtClean="0">
                <a:solidFill>
                  <a:srgbClr val="FFFF00"/>
                </a:solidFill>
              </a:rPr>
            </a:br>
            <a:endParaRPr lang="en-US" altLang="en-US" sz="2600" b="1" smtClean="0">
              <a:solidFill>
                <a:srgbClr val="FFFF00"/>
              </a:solidFill>
            </a:endParaRPr>
          </a:p>
        </p:txBody>
      </p:sp>
      <p:sp>
        <p:nvSpPr>
          <p:cNvPr id="983050" name="Rectangle 10"/>
          <p:cNvSpPr>
            <a:spLocks noGrp="1" noChangeArrowheads="1"/>
          </p:cNvSpPr>
          <p:nvPr>
            <p:ph type="body" sz="half" idx="1"/>
          </p:nvPr>
        </p:nvSpPr>
        <p:spPr bwMode="auto">
          <a:xfrm>
            <a:off x="1219200" y="4038600"/>
            <a:ext cx="3048000" cy="10668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nSpc>
                <a:spcPct val="90000"/>
              </a:lnSpc>
              <a:buFontTx/>
              <a:buNone/>
              <a:tabLst>
                <a:tab pos="4511675" algn="l"/>
              </a:tabLst>
            </a:pPr>
            <a:r>
              <a:rPr lang="en-US" altLang="en-US" sz="2400" b="1" smtClean="0">
                <a:solidFill>
                  <a:schemeClr val="bg1"/>
                </a:solidFill>
              </a:rPr>
              <a:t>Correct Answer</a:t>
            </a:r>
          </a:p>
          <a:p>
            <a:pPr>
              <a:lnSpc>
                <a:spcPct val="90000"/>
              </a:lnSpc>
              <a:buFontTx/>
              <a:buNone/>
              <a:tabLst>
                <a:tab pos="4511675" algn="l"/>
              </a:tabLst>
            </a:pPr>
            <a:endParaRPr lang="en-US" altLang="en-US" sz="1400" b="1" smtClean="0">
              <a:solidFill>
                <a:schemeClr val="bg1"/>
              </a:solidFill>
            </a:endParaRPr>
          </a:p>
          <a:p>
            <a:pPr>
              <a:lnSpc>
                <a:spcPct val="90000"/>
              </a:lnSpc>
              <a:buFontTx/>
              <a:buNone/>
              <a:tabLst>
                <a:tab pos="4511675" algn="l"/>
              </a:tabLst>
            </a:pPr>
            <a:r>
              <a:rPr lang="en-US" altLang="en-US" sz="2400" b="1" smtClean="0">
                <a:solidFill>
                  <a:schemeClr val="bg1"/>
                </a:solidFill>
              </a:rPr>
              <a:t>Wrong Answer</a:t>
            </a:r>
          </a:p>
        </p:txBody>
      </p:sp>
      <p:sp>
        <p:nvSpPr>
          <p:cNvPr id="983051" name="Rectangle 11"/>
          <p:cNvSpPr>
            <a:spLocks noGrp="1" noChangeArrowheads="1"/>
          </p:cNvSpPr>
          <p:nvPr>
            <p:ph type="body" sz="half" idx="2"/>
          </p:nvPr>
        </p:nvSpPr>
        <p:spPr bwMode="auto">
          <a:xfrm>
            <a:off x="5486400" y="4038600"/>
            <a:ext cx="4038600" cy="12954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buFontTx/>
              <a:buNone/>
            </a:pPr>
            <a:r>
              <a:rPr lang="en-US" altLang="en-US" sz="2400" b="1" smtClean="0">
                <a:solidFill>
                  <a:schemeClr val="bg1"/>
                </a:solidFill>
              </a:rPr>
              <a:t>Wrong Answer</a:t>
            </a:r>
          </a:p>
          <a:p>
            <a:pPr>
              <a:buFontTx/>
              <a:buNone/>
            </a:pPr>
            <a:endParaRPr lang="en-US" altLang="en-US" sz="1400" b="1" smtClean="0">
              <a:solidFill>
                <a:schemeClr val="bg1"/>
              </a:solidFill>
            </a:endParaRPr>
          </a:p>
          <a:p>
            <a:pPr>
              <a:buFontTx/>
              <a:buNone/>
            </a:pPr>
            <a:r>
              <a:rPr lang="en-US" altLang="en-US" sz="2400" b="1" smtClean="0">
                <a:solidFill>
                  <a:schemeClr val="bg1"/>
                </a:solidFill>
              </a:rPr>
              <a:t>Wrong Answer</a:t>
            </a:r>
          </a:p>
          <a:p>
            <a:pPr>
              <a:buFontTx/>
              <a:buNone/>
            </a:pPr>
            <a:endParaRPr lang="en-US" altLang="en-US" sz="1600" smtClean="0"/>
          </a:p>
        </p:txBody>
      </p:sp>
      <p:sp>
        <p:nvSpPr>
          <p:cNvPr id="21512" name="Rectangle 13"/>
          <p:cNvSpPr>
            <a:spLocks noChangeArrowheads="1"/>
          </p:cNvSpPr>
          <p:nvPr/>
        </p:nvSpPr>
        <p:spPr bwMode="auto">
          <a:xfrm>
            <a:off x="6934200" y="1828800"/>
            <a:ext cx="1219200" cy="381000"/>
          </a:xfrm>
          <a:prstGeom prst="rect">
            <a:avLst/>
          </a:prstGeom>
          <a:solidFill>
            <a:schemeClr val="tx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2000" b="1">
                <a:solidFill>
                  <a:srgbClr val="FFFF00"/>
                </a:solidFill>
                <a:latin typeface="Franklin Gothic Medium Cond" pitchFamily="34" charset="0"/>
              </a:rPr>
              <a:t>$10,000</a:t>
            </a:r>
          </a:p>
        </p:txBody>
      </p:sp>
    </p:spTree>
  </p:cSld>
  <p:clrMapOvr>
    <a:masterClrMapping/>
  </p:clrMapOvr>
  <p:transition>
    <p:sndAc>
      <p:stSnd>
        <p:snd r:embed="rId3" name="regent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983049"/>
                                        </p:tgtEl>
                                        <p:attrNameLst>
                                          <p:attrName>style.visibility</p:attrName>
                                        </p:attrNameLst>
                                      </p:cBhvr>
                                      <p:to>
                                        <p:strVal val="visible"/>
                                      </p:to>
                                    </p:set>
                                    <p:anim calcmode="lin" valueType="num">
                                      <p:cBhvr>
                                        <p:cTn id="7" dur="1000" fill="hold"/>
                                        <p:tgtEl>
                                          <p:spTgt spid="983049"/>
                                        </p:tgtEl>
                                        <p:attrNameLst>
                                          <p:attrName>ppt_x</p:attrName>
                                        </p:attrNameLst>
                                      </p:cBhvr>
                                      <p:tavLst>
                                        <p:tav tm="0">
                                          <p:val>
                                            <p:strVal val="#ppt_x-.2"/>
                                          </p:val>
                                        </p:tav>
                                        <p:tav tm="100000">
                                          <p:val>
                                            <p:strVal val="#ppt_x"/>
                                          </p:val>
                                        </p:tav>
                                      </p:tavLst>
                                    </p:anim>
                                    <p:anim calcmode="lin" valueType="num">
                                      <p:cBhvr>
                                        <p:cTn id="8" dur="1000" fill="hold"/>
                                        <p:tgtEl>
                                          <p:spTgt spid="983049"/>
                                        </p:tgtEl>
                                        <p:attrNameLst>
                                          <p:attrName>ppt_y</p:attrName>
                                        </p:attrNameLst>
                                      </p:cBhvr>
                                      <p:tavLst>
                                        <p:tav tm="0">
                                          <p:val>
                                            <p:strVal val="#ppt_y"/>
                                          </p:val>
                                        </p:tav>
                                        <p:tav tm="100000">
                                          <p:val>
                                            <p:strVal val="#ppt_y"/>
                                          </p:val>
                                        </p:tav>
                                      </p:tavLst>
                                    </p:anim>
                                    <p:animEffect transition="in" filter="wipe(right)" prLst="gradientSize: 0.1">
                                      <p:cBhvr>
                                        <p:cTn id="9" dur="1000"/>
                                        <p:tgtEl>
                                          <p:spTgt spid="983049"/>
                                        </p:tgtEl>
                                      </p:cBhvr>
                                    </p:animEffect>
                                  </p:childTnLst>
                                </p:cTn>
                              </p:par>
                              <p:par>
                                <p:cTn id="10" presetID="17" presetClass="entr" presetSubtype="10" fill="hold" grpId="0" nodeType="withEffect">
                                  <p:stCondLst>
                                    <p:cond delay="1000"/>
                                  </p:stCondLst>
                                  <p:childTnLst>
                                    <p:set>
                                      <p:cBhvr>
                                        <p:cTn id="11" dur="1" fill="hold">
                                          <p:stCondLst>
                                            <p:cond delay="0"/>
                                          </p:stCondLst>
                                        </p:cTn>
                                        <p:tgtEl>
                                          <p:spTgt spid="983050">
                                            <p:txEl>
                                              <p:pRg st="0" end="0"/>
                                            </p:txEl>
                                          </p:spTgt>
                                        </p:tgtEl>
                                        <p:attrNameLst>
                                          <p:attrName>style.visibility</p:attrName>
                                        </p:attrNameLst>
                                      </p:cBhvr>
                                      <p:to>
                                        <p:strVal val="visible"/>
                                      </p:to>
                                    </p:set>
                                    <p:anim calcmode="lin" valueType="num">
                                      <p:cBhvr>
                                        <p:cTn id="12" dur="500" fill="hold"/>
                                        <p:tgtEl>
                                          <p:spTgt spid="983050">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983050">
                                            <p:txEl>
                                              <p:pRg st="0" end="0"/>
                                            </p:txEl>
                                          </p:spTgt>
                                        </p:tgtEl>
                                        <p:attrNameLst>
                                          <p:attrName>ppt_h</p:attrName>
                                        </p:attrNameLst>
                                      </p:cBhvr>
                                      <p:tavLst>
                                        <p:tav tm="0">
                                          <p:val>
                                            <p:strVal val="#ppt_h"/>
                                          </p:val>
                                        </p:tav>
                                        <p:tav tm="100000">
                                          <p:val>
                                            <p:strVal val="#ppt_h"/>
                                          </p:val>
                                        </p:tav>
                                      </p:tavLst>
                                    </p:anim>
                                  </p:childTnLst>
                                </p:cTn>
                              </p:par>
                              <p:par>
                                <p:cTn id="14" presetID="17" presetClass="entr" presetSubtype="10" fill="hold" grpId="0" nodeType="withEffect">
                                  <p:stCondLst>
                                    <p:cond delay="1000"/>
                                  </p:stCondLst>
                                  <p:childTnLst>
                                    <p:set>
                                      <p:cBhvr>
                                        <p:cTn id="15" dur="1" fill="hold">
                                          <p:stCondLst>
                                            <p:cond delay="0"/>
                                          </p:stCondLst>
                                        </p:cTn>
                                        <p:tgtEl>
                                          <p:spTgt spid="983050">
                                            <p:txEl>
                                              <p:pRg st="2" end="2"/>
                                            </p:txEl>
                                          </p:spTgt>
                                        </p:tgtEl>
                                        <p:attrNameLst>
                                          <p:attrName>style.visibility</p:attrName>
                                        </p:attrNameLst>
                                      </p:cBhvr>
                                      <p:to>
                                        <p:strVal val="visible"/>
                                      </p:to>
                                    </p:set>
                                    <p:anim calcmode="lin" valueType="num">
                                      <p:cBhvr>
                                        <p:cTn id="16" dur="500" fill="hold"/>
                                        <p:tgtEl>
                                          <p:spTgt spid="983050">
                                            <p:txEl>
                                              <p:pRg st="2" end="2"/>
                                            </p:txEl>
                                          </p:spTgt>
                                        </p:tgtEl>
                                        <p:attrNameLst>
                                          <p:attrName>ppt_w</p:attrName>
                                        </p:attrNameLst>
                                      </p:cBhvr>
                                      <p:tavLst>
                                        <p:tav tm="0">
                                          <p:val>
                                            <p:fltVal val="0"/>
                                          </p:val>
                                        </p:tav>
                                        <p:tav tm="100000">
                                          <p:val>
                                            <p:strVal val="#ppt_w"/>
                                          </p:val>
                                        </p:tav>
                                      </p:tavLst>
                                    </p:anim>
                                    <p:anim calcmode="lin" valueType="num">
                                      <p:cBhvr>
                                        <p:cTn id="17" dur="500" fill="hold"/>
                                        <p:tgtEl>
                                          <p:spTgt spid="983050">
                                            <p:txEl>
                                              <p:pRg st="2" end="2"/>
                                            </p:txEl>
                                          </p:spTgt>
                                        </p:tgtEl>
                                        <p:attrNameLst>
                                          <p:attrName>ppt_h</p:attrName>
                                        </p:attrNameLst>
                                      </p:cBhvr>
                                      <p:tavLst>
                                        <p:tav tm="0">
                                          <p:val>
                                            <p:strVal val="#ppt_h"/>
                                          </p:val>
                                        </p:tav>
                                        <p:tav tm="100000">
                                          <p:val>
                                            <p:strVal val="#ppt_h"/>
                                          </p:val>
                                        </p:tav>
                                      </p:tavLst>
                                    </p:anim>
                                  </p:childTnLst>
                                </p:cTn>
                              </p:par>
                              <p:par>
                                <p:cTn id="18" presetID="17" presetClass="entr" presetSubtype="10" fill="hold" grpId="0" nodeType="withEffect">
                                  <p:stCondLst>
                                    <p:cond delay="1500"/>
                                  </p:stCondLst>
                                  <p:childTnLst>
                                    <p:set>
                                      <p:cBhvr>
                                        <p:cTn id="19" dur="1" fill="hold">
                                          <p:stCondLst>
                                            <p:cond delay="0"/>
                                          </p:stCondLst>
                                        </p:cTn>
                                        <p:tgtEl>
                                          <p:spTgt spid="983051">
                                            <p:txEl>
                                              <p:pRg st="0" end="0"/>
                                            </p:txEl>
                                          </p:spTgt>
                                        </p:tgtEl>
                                        <p:attrNameLst>
                                          <p:attrName>style.visibility</p:attrName>
                                        </p:attrNameLst>
                                      </p:cBhvr>
                                      <p:to>
                                        <p:strVal val="visible"/>
                                      </p:to>
                                    </p:set>
                                    <p:anim calcmode="lin" valueType="num">
                                      <p:cBhvr>
                                        <p:cTn id="20" dur="500" fill="hold"/>
                                        <p:tgtEl>
                                          <p:spTgt spid="983051">
                                            <p:txEl>
                                              <p:pRg st="0" end="0"/>
                                            </p:txEl>
                                          </p:spTgt>
                                        </p:tgtEl>
                                        <p:attrNameLst>
                                          <p:attrName>ppt_w</p:attrName>
                                        </p:attrNameLst>
                                      </p:cBhvr>
                                      <p:tavLst>
                                        <p:tav tm="0">
                                          <p:val>
                                            <p:fltVal val="0"/>
                                          </p:val>
                                        </p:tav>
                                        <p:tav tm="100000">
                                          <p:val>
                                            <p:strVal val="#ppt_w"/>
                                          </p:val>
                                        </p:tav>
                                      </p:tavLst>
                                    </p:anim>
                                    <p:anim calcmode="lin" valueType="num">
                                      <p:cBhvr>
                                        <p:cTn id="21" dur="500" fill="hold"/>
                                        <p:tgtEl>
                                          <p:spTgt spid="983051">
                                            <p:txEl>
                                              <p:pRg st="0" end="0"/>
                                            </p:txEl>
                                          </p:spTgt>
                                        </p:tgtEl>
                                        <p:attrNameLst>
                                          <p:attrName>ppt_h</p:attrName>
                                        </p:attrNameLst>
                                      </p:cBhvr>
                                      <p:tavLst>
                                        <p:tav tm="0">
                                          <p:val>
                                            <p:strVal val="#ppt_h"/>
                                          </p:val>
                                        </p:tav>
                                        <p:tav tm="100000">
                                          <p:val>
                                            <p:strVal val="#ppt_h"/>
                                          </p:val>
                                        </p:tav>
                                      </p:tavLst>
                                    </p:anim>
                                  </p:childTnLst>
                                </p:cTn>
                              </p:par>
                              <p:par>
                                <p:cTn id="22" presetID="17" presetClass="entr" presetSubtype="10" fill="hold" grpId="0" nodeType="withEffect">
                                  <p:stCondLst>
                                    <p:cond delay="1500"/>
                                  </p:stCondLst>
                                  <p:childTnLst>
                                    <p:set>
                                      <p:cBhvr>
                                        <p:cTn id="23" dur="1" fill="hold">
                                          <p:stCondLst>
                                            <p:cond delay="0"/>
                                          </p:stCondLst>
                                        </p:cTn>
                                        <p:tgtEl>
                                          <p:spTgt spid="983051">
                                            <p:txEl>
                                              <p:pRg st="2" end="2"/>
                                            </p:txEl>
                                          </p:spTgt>
                                        </p:tgtEl>
                                        <p:attrNameLst>
                                          <p:attrName>style.visibility</p:attrName>
                                        </p:attrNameLst>
                                      </p:cBhvr>
                                      <p:to>
                                        <p:strVal val="visible"/>
                                      </p:to>
                                    </p:set>
                                    <p:anim calcmode="lin" valueType="num">
                                      <p:cBhvr>
                                        <p:cTn id="24" dur="500" fill="hold"/>
                                        <p:tgtEl>
                                          <p:spTgt spid="983051">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983051">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31" presetClass="entr" presetSubtype="0" fill="hold" nodeType="clickEffect">
                                  <p:stCondLst>
                                    <p:cond delay="0"/>
                                  </p:stCondLst>
                                  <p:iterate type="lt">
                                    <p:tmPct val="5000"/>
                                  </p:iterate>
                                  <p:childTnLst>
                                    <p:set>
                                      <p:cBhvr>
                                        <p:cTn id="29" dur="1" fill="hold">
                                          <p:stCondLst>
                                            <p:cond delay="0"/>
                                          </p:stCondLst>
                                        </p:cTn>
                                        <p:tgtEl>
                                          <p:spTgt spid="983042"/>
                                        </p:tgtEl>
                                        <p:attrNameLst>
                                          <p:attrName>style.visibility</p:attrName>
                                        </p:attrNameLst>
                                      </p:cBhvr>
                                      <p:to>
                                        <p:strVal val="visible"/>
                                      </p:to>
                                    </p:set>
                                    <p:anim calcmode="lin" valueType="num">
                                      <p:cBhvr>
                                        <p:cTn id="30" dur="1000" fill="hold"/>
                                        <p:tgtEl>
                                          <p:spTgt spid="983042"/>
                                        </p:tgtEl>
                                        <p:attrNameLst>
                                          <p:attrName>ppt_w</p:attrName>
                                        </p:attrNameLst>
                                      </p:cBhvr>
                                      <p:tavLst>
                                        <p:tav tm="0">
                                          <p:val>
                                            <p:fltVal val="0"/>
                                          </p:val>
                                        </p:tav>
                                        <p:tav tm="100000">
                                          <p:val>
                                            <p:strVal val="#ppt_w"/>
                                          </p:val>
                                        </p:tav>
                                      </p:tavLst>
                                    </p:anim>
                                    <p:anim calcmode="lin" valueType="num">
                                      <p:cBhvr>
                                        <p:cTn id="31" dur="1000" fill="hold"/>
                                        <p:tgtEl>
                                          <p:spTgt spid="983042"/>
                                        </p:tgtEl>
                                        <p:attrNameLst>
                                          <p:attrName>ppt_h</p:attrName>
                                        </p:attrNameLst>
                                      </p:cBhvr>
                                      <p:tavLst>
                                        <p:tav tm="0">
                                          <p:val>
                                            <p:fltVal val="0"/>
                                          </p:val>
                                        </p:tav>
                                        <p:tav tm="100000">
                                          <p:val>
                                            <p:strVal val="#ppt_h"/>
                                          </p:val>
                                        </p:tav>
                                      </p:tavLst>
                                    </p:anim>
                                    <p:anim calcmode="lin" valueType="num">
                                      <p:cBhvr>
                                        <p:cTn id="32" dur="1000" fill="hold"/>
                                        <p:tgtEl>
                                          <p:spTgt spid="983042"/>
                                        </p:tgtEl>
                                        <p:attrNameLst>
                                          <p:attrName>style.rotation</p:attrName>
                                        </p:attrNameLst>
                                      </p:cBhvr>
                                      <p:tavLst>
                                        <p:tav tm="0">
                                          <p:val>
                                            <p:fltVal val="90"/>
                                          </p:val>
                                        </p:tav>
                                        <p:tav tm="100000">
                                          <p:val>
                                            <p:fltVal val="0"/>
                                          </p:val>
                                        </p:tav>
                                      </p:tavLst>
                                    </p:anim>
                                    <p:animEffect transition="in" filter="fade">
                                      <p:cBhvr>
                                        <p:cTn id="33" dur="1000"/>
                                        <p:tgtEl>
                                          <p:spTgt spid="983042"/>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5" presetClass="entr" presetSubtype="10" fill="hold" nodeType="clickEffect">
                                  <p:stCondLst>
                                    <p:cond delay="0"/>
                                  </p:stCondLst>
                                  <p:childTnLst>
                                    <p:set>
                                      <p:cBhvr>
                                        <p:cTn id="37" dur="1" fill="hold">
                                          <p:stCondLst>
                                            <p:cond delay="0"/>
                                          </p:stCondLst>
                                        </p:cTn>
                                        <p:tgtEl>
                                          <p:spTgt spid="983047"/>
                                        </p:tgtEl>
                                        <p:attrNameLst>
                                          <p:attrName>style.visibility</p:attrName>
                                        </p:attrNameLst>
                                      </p:cBhvr>
                                      <p:to>
                                        <p:strVal val="visible"/>
                                      </p:to>
                                    </p:set>
                                    <p:animEffect transition="in" filter="checkerboard(across)">
                                      <p:cBhvr>
                                        <p:cTn id="38" dur="500"/>
                                        <p:tgtEl>
                                          <p:spTgt spid="9830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49" grpId="0"/>
      <p:bldP spid="983050" grpId="0" build="p"/>
      <p:bldP spid="98305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85090" name="Group 2"/>
          <p:cNvGrpSpPr>
            <a:grpSpLocks/>
          </p:cNvGrpSpPr>
          <p:nvPr/>
        </p:nvGrpSpPr>
        <p:grpSpPr bwMode="auto">
          <a:xfrm>
            <a:off x="1828800" y="1600200"/>
            <a:ext cx="3505200" cy="1905000"/>
            <a:chOff x="1152" y="1008"/>
            <a:chExt cx="2208" cy="1200"/>
          </a:xfrm>
        </p:grpSpPr>
        <p:sp>
          <p:nvSpPr>
            <p:cNvPr id="23561" name="Text Box 3"/>
            <p:cNvSpPr txBox="1">
              <a:spLocks noChangeArrowheads="1"/>
            </p:cNvSpPr>
            <p:nvPr/>
          </p:nvSpPr>
          <p:spPr bwMode="auto">
            <a:xfrm>
              <a:off x="1344" y="1008"/>
              <a:ext cx="1680" cy="608"/>
            </a:xfrm>
            <a:prstGeom prst="rect">
              <a:avLst/>
            </a:prstGeom>
            <a:solidFill>
              <a:schemeClr val="accent1"/>
            </a:solidFill>
            <a:ln w="19050">
              <a:solidFill>
                <a:srgbClr val="3694F3"/>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2800" b="1">
                  <a:solidFill>
                    <a:schemeClr val="bg1"/>
                  </a:solidFill>
                </a:rPr>
                <a:t>Is this your </a:t>
              </a:r>
            </a:p>
            <a:p>
              <a:r>
                <a:rPr lang="en-US" altLang="en-US" sz="2800" b="1">
                  <a:solidFill>
                    <a:schemeClr val="bg1"/>
                  </a:solidFill>
                </a:rPr>
                <a:t>Final Answer?</a:t>
              </a:r>
            </a:p>
          </p:txBody>
        </p:sp>
        <p:sp>
          <p:nvSpPr>
            <p:cNvPr id="23562" name="AutoShape 4">
              <a:hlinkClick r:id="" action="ppaction://noaction" highlightClick="1">
                <a:snd r:embed="rId4" name="laugh2.wav"/>
              </a:hlinkClick>
            </p:cNvPr>
            <p:cNvSpPr>
              <a:spLocks noChangeArrowheads="1"/>
            </p:cNvSpPr>
            <p:nvPr/>
          </p:nvSpPr>
          <p:spPr bwMode="auto">
            <a:xfrm>
              <a:off x="2304" y="1680"/>
              <a:ext cx="996" cy="463"/>
            </a:xfrm>
            <a:prstGeom prst="actionButtonBlank">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23563" name="AutoShape 5"/>
            <p:cNvSpPr>
              <a:spLocks noChangeArrowheads="1"/>
            </p:cNvSpPr>
            <p:nvPr/>
          </p:nvSpPr>
          <p:spPr bwMode="auto">
            <a:xfrm>
              <a:off x="1152" y="1728"/>
              <a:ext cx="1056" cy="480"/>
            </a:xfrm>
            <a:prstGeom prst="roundRect">
              <a:avLst>
                <a:gd name="adj" fmla="val 16667"/>
              </a:avLst>
            </a:prstGeom>
            <a:solidFill>
              <a:schemeClr val="accent2"/>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a:solidFill>
                    <a:schemeClr val="bg1"/>
                  </a:solidFill>
                </a:rPr>
                <a:t>Yes</a:t>
              </a:r>
            </a:p>
          </p:txBody>
        </p:sp>
        <p:sp>
          <p:nvSpPr>
            <p:cNvPr id="23564" name="AutoShape 6"/>
            <p:cNvSpPr>
              <a:spLocks noChangeArrowheads="1"/>
            </p:cNvSpPr>
            <p:nvPr/>
          </p:nvSpPr>
          <p:spPr bwMode="auto">
            <a:xfrm>
              <a:off x="2304" y="1728"/>
              <a:ext cx="1056" cy="480"/>
            </a:xfrm>
            <a:prstGeom prst="roundRect">
              <a:avLst>
                <a:gd name="adj" fmla="val 16667"/>
              </a:avLst>
            </a:prstGeom>
            <a:solidFill>
              <a:schemeClr val="hlink"/>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a:solidFill>
                    <a:schemeClr val="bg1"/>
                  </a:solidFill>
                </a:rPr>
                <a:t>No</a:t>
              </a:r>
            </a:p>
          </p:txBody>
        </p:sp>
      </p:grpSp>
      <p:sp>
        <p:nvSpPr>
          <p:cNvPr id="985095" name="AutoShape 7" descr="Denim"/>
          <p:cNvSpPr>
            <a:spLocks noChangeArrowheads="1"/>
          </p:cNvSpPr>
          <p:nvPr/>
        </p:nvSpPr>
        <p:spPr bwMode="auto">
          <a:xfrm>
            <a:off x="457200" y="4648200"/>
            <a:ext cx="3962400" cy="609600"/>
          </a:xfrm>
          <a:prstGeom prst="hexagon">
            <a:avLst>
              <a:gd name="adj" fmla="val 38789"/>
              <a:gd name="vf" fmla="val 115470"/>
            </a:avLst>
          </a:prstGeom>
          <a:blipFill dpi="0" rotWithShape="1">
            <a:blip r:embed="rId5"/>
            <a:srcRect/>
            <a:tile tx="0" ty="0" sx="100000" sy="100000" flip="none" algn="tl"/>
          </a:blipFill>
          <a:ln w="57150">
            <a:solidFill>
              <a:schemeClr val="accent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23556" name="AutoShape 8">
            <a:hlinkClick r:id="" action="ppaction://noaction" highlightClick="1">
              <a:snd r:embed="rId4" name="laugh2.wav"/>
            </a:hlinkClick>
          </p:cNvPr>
          <p:cNvSpPr>
            <a:spLocks noChangeArrowheads="1"/>
          </p:cNvSpPr>
          <p:nvPr/>
        </p:nvSpPr>
        <p:spPr bwMode="auto">
          <a:xfrm>
            <a:off x="3657600" y="2743200"/>
            <a:ext cx="1676400" cy="719138"/>
          </a:xfrm>
          <a:prstGeom prst="actionButtonBlank">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985097" name="Rectangle 9"/>
          <p:cNvSpPr>
            <a:spLocks noGrp="1" noChangeArrowheads="1"/>
          </p:cNvSpPr>
          <p:nvPr>
            <p:ph type="title"/>
          </p:nvPr>
        </p:nvSpPr>
        <p:spPr bwMode="auto">
          <a:xfrm>
            <a:off x="685800" y="533400"/>
            <a:ext cx="5029200" cy="11430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ctr"/>
            <a:r>
              <a:rPr lang="en-US" altLang="en-US" sz="2600" b="1" smtClean="0">
                <a:solidFill>
                  <a:srgbClr val="FFFF00"/>
                </a:solidFill>
              </a:rPr>
              <a:t>Question 8?</a:t>
            </a:r>
            <a:br>
              <a:rPr lang="en-US" altLang="en-US" sz="2600" b="1" smtClean="0">
                <a:solidFill>
                  <a:srgbClr val="FFFF00"/>
                </a:solidFill>
              </a:rPr>
            </a:br>
            <a:endParaRPr lang="en-US" altLang="en-US" sz="2600" b="1" smtClean="0">
              <a:solidFill>
                <a:srgbClr val="FFFF00"/>
              </a:solidFill>
            </a:endParaRPr>
          </a:p>
        </p:txBody>
      </p:sp>
      <p:sp>
        <p:nvSpPr>
          <p:cNvPr id="985098" name="Rectangle 10"/>
          <p:cNvSpPr>
            <a:spLocks noGrp="1" noChangeArrowheads="1"/>
          </p:cNvSpPr>
          <p:nvPr>
            <p:ph type="body" sz="half" idx="1"/>
          </p:nvPr>
        </p:nvSpPr>
        <p:spPr bwMode="auto">
          <a:xfrm>
            <a:off x="1219200" y="4038600"/>
            <a:ext cx="3048000" cy="10668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nSpc>
                <a:spcPct val="90000"/>
              </a:lnSpc>
              <a:buFontTx/>
              <a:buNone/>
              <a:tabLst>
                <a:tab pos="4511675" algn="l"/>
              </a:tabLst>
            </a:pPr>
            <a:r>
              <a:rPr lang="en-US" altLang="en-US" sz="2400" b="1" smtClean="0">
                <a:solidFill>
                  <a:schemeClr val="bg1"/>
                </a:solidFill>
              </a:rPr>
              <a:t>Wrong Answer</a:t>
            </a:r>
          </a:p>
          <a:p>
            <a:pPr>
              <a:lnSpc>
                <a:spcPct val="90000"/>
              </a:lnSpc>
              <a:buFontTx/>
              <a:buNone/>
              <a:tabLst>
                <a:tab pos="4511675" algn="l"/>
              </a:tabLst>
            </a:pPr>
            <a:endParaRPr lang="en-US" altLang="en-US" sz="1400" b="1" smtClean="0">
              <a:solidFill>
                <a:schemeClr val="bg1"/>
              </a:solidFill>
            </a:endParaRPr>
          </a:p>
          <a:p>
            <a:pPr>
              <a:lnSpc>
                <a:spcPct val="90000"/>
              </a:lnSpc>
              <a:buFontTx/>
              <a:buNone/>
              <a:tabLst>
                <a:tab pos="4511675" algn="l"/>
              </a:tabLst>
            </a:pPr>
            <a:r>
              <a:rPr lang="en-US" altLang="en-US" sz="2400" b="1" smtClean="0">
                <a:solidFill>
                  <a:schemeClr val="bg1"/>
                </a:solidFill>
              </a:rPr>
              <a:t>Correct Answer</a:t>
            </a:r>
          </a:p>
        </p:txBody>
      </p:sp>
      <p:sp>
        <p:nvSpPr>
          <p:cNvPr id="985099" name="Rectangle 11"/>
          <p:cNvSpPr>
            <a:spLocks noGrp="1" noChangeArrowheads="1"/>
          </p:cNvSpPr>
          <p:nvPr>
            <p:ph type="body" sz="half" idx="2"/>
          </p:nvPr>
        </p:nvSpPr>
        <p:spPr bwMode="auto">
          <a:xfrm>
            <a:off x="5486400" y="4038600"/>
            <a:ext cx="4038600" cy="12954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buFontTx/>
              <a:buNone/>
            </a:pPr>
            <a:r>
              <a:rPr lang="en-US" altLang="en-US" sz="2400" b="1" smtClean="0">
                <a:solidFill>
                  <a:schemeClr val="bg1"/>
                </a:solidFill>
              </a:rPr>
              <a:t>Wrong Answer</a:t>
            </a:r>
          </a:p>
          <a:p>
            <a:pPr>
              <a:buFontTx/>
              <a:buNone/>
            </a:pPr>
            <a:endParaRPr lang="en-US" altLang="en-US" sz="1400" b="1" smtClean="0">
              <a:solidFill>
                <a:schemeClr val="bg1"/>
              </a:solidFill>
            </a:endParaRPr>
          </a:p>
          <a:p>
            <a:pPr>
              <a:buFontTx/>
              <a:buNone/>
            </a:pPr>
            <a:r>
              <a:rPr lang="en-US" altLang="en-US" sz="2400" b="1" smtClean="0">
                <a:solidFill>
                  <a:schemeClr val="bg1"/>
                </a:solidFill>
              </a:rPr>
              <a:t>Wrong Answer</a:t>
            </a:r>
          </a:p>
          <a:p>
            <a:pPr>
              <a:buFontTx/>
              <a:buNone/>
            </a:pPr>
            <a:endParaRPr lang="en-US" altLang="en-US" sz="1600" smtClean="0"/>
          </a:p>
        </p:txBody>
      </p:sp>
      <p:sp>
        <p:nvSpPr>
          <p:cNvPr id="23560" name="Rectangle 13"/>
          <p:cNvSpPr>
            <a:spLocks noChangeArrowheads="1"/>
          </p:cNvSpPr>
          <p:nvPr/>
        </p:nvSpPr>
        <p:spPr bwMode="auto">
          <a:xfrm>
            <a:off x="7010400" y="1524000"/>
            <a:ext cx="1219200" cy="381000"/>
          </a:xfrm>
          <a:prstGeom prst="rect">
            <a:avLst/>
          </a:prstGeom>
          <a:solidFill>
            <a:schemeClr val="tx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defRPr>
            </a:lvl1pPr>
            <a:lvl2pPr marL="742950" indent="-285750" algn="ctr">
              <a:defRPr sz="2400">
                <a:solidFill>
                  <a:schemeClr val="tx1"/>
                </a:solidFill>
                <a:latin typeface="Arial" panose="020B0604020202020204" pitchFamily="34" charset="0"/>
              </a:defRPr>
            </a:lvl2pPr>
            <a:lvl3pPr marL="1143000" indent="-228600" algn="ctr">
              <a:defRPr sz="2400">
                <a:solidFill>
                  <a:schemeClr val="tx1"/>
                </a:solidFill>
                <a:latin typeface="Arial" panose="020B0604020202020204" pitchFamily="34" charset="0"/>
              </a:defRPr>
            </a:lvl3pPr>
            <a:lvl4pPr marL="1600200" indent="-228600" algn="ctr">
              <a:defRPr sz="2400">
                <a:solidFill>
                  <a:schemeClr val="tx1"/>
                </a:solidFill>
                <a:latin typeface="Arial" panose="020B0604020202020204" pitchFamily="34" charset="0"/>
              </a:defRPr>
            </a:lvl4pPr>
            <a:lvl5pPr marL="2057400" indent="-228600" algn="ctr">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2000" b="1">
                <a:solidFill>
                  <a:srgbClr val="FFFF00"/>
                </a:solidFill>
                <a:latin typeface="Franklin Gothic Medium Cond" pitchFamily="34" charset="0"/>
              </a:rPr>
              <a:t>$50,000</a:t>
            </a:r>
          </a:p>
        </p:txBody>
      </p:sp>
    </p:spTree>
  </p:cSld>
  <p:clrMapOvr>
    <a:masterClrMapping/>
  </p:clrMapOvr>
  <p:transition>
    <p:sndAc>
      <p:stSnd>
        <p:snd r:embed="rId3" name="regent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985097"/>
                                        </p:tgtEl>
                                        <p:attrNameLst>
                                          <p:attrName>style.visibility</p:attrName>
                                        </p:attrNameLst>
                                      </p:cBhvr>
                                      <p:to>
                                        <p:strVal val="visible"/>
                                      </p:to>
                                    </p:set>
                                    <p:anim calcmode="lin" valueType="num">
                                      <p:cBhvr>
                                        <p:cTn id="7" dur="1000" fill="hold"/>
                                        <p:tgtEl>
                                          <p:spTgt spid="985097"/>
                                        </p:tgtEl>
                                        <p:attrNameLst>
                                          <p:attrName>ppt_x</p:attrName>
                                        </p:attrNameLst>
                                      </p:cBhvr>
                                      <p:tavLst>
                                        <p:tav tm="0">
                                          <p:val>
                                            <p:strVal val="#ppt_x-.2"/>
                                          </p:val>
                                        </p:tav>
                                        <p:tav tm="100000">
                                          <p:val>
                                            <p:strVal val="#ppt_x"/>
                                          </p:val>
                                        </p:tav>
                                      </p:tavLst>
                                    </p:anim>
                                    <p:anim calcmode="lin" valueType="num">
                                      <p:cBhvr>
                                        <p:cTn id="8" dur="1000" fill="hold"/>
                                        <p:tgtEl>
                                          <p:spTgt spid="985097"/>
                                        </p:tgtEl>
                                        <p:attrNameLst>
                                          <p:attrName>ppt_y</p:attrName>
                                        </p:attrNameLst>
                                      </p:cBhvr>
                                      <p:tavLst>
                                        <p:tav tm="0">
                                          <p:val>
                                            <p:strVal val="#ppt_y"/>
                                          </p:val>
                                        </p:tav>
                                        <p:tav tm="100000">
                                          <p:val>
                                            <p:strVal val="#ppt_y"/>
                                          </p:val>
                                        </p:tav>
                                      </p:tavLst>
                                    </p:anim>
                                    <p:animEffect transition="in" filter="wipe(right)" prLst="gradientSize: 0.1">
                                      <p:cBhvr>
                                        <p:cTn id="9" dur="1000"/>
                                        <p:tgtEl>
                                          <p:spTgt spid="985097"/>
                                        </p:tgtEl>
                                      </p:cBhvr>
                                    </p:animEffect>
                                  </p:childTnLst>
                                </p:cTn>
                              </p:par>
                              <p:par>
                                <p:cTn id="10" presetID="17" presetClass="entr" presetSubtype="10" fill="hold" grpId="0" nodeType="withEffect">
                                  <p:stCondLst>
                                    <p:cond delay="1000"/>
                                  </p:stCondLst>
                                  <p:childTnLst>
                                    <p:set>
                                      <p:cBhvr>
                                        <p:cTn id="11" dur="1" fill="hold">
                                          <p:stCondLst>
                                            <p:cond delay="0"/>
                                          </p:stCondLst>
                                        </p:cTn>
                                        <p:tgtEl>
                                          <p:spTgt spid="985098">
                                            <p:txEl>
                                              <p:pRg st="0" end="0"/>
                                            </p:txEl>
                                          </p:spTgt>
                                        </p:tgtEl>
                                        <p:attrNameLst>
                                          <p:attrName>style.visibility</p:attrName>
                                        </p:attrNameLst>
                                      </p:cBhvr>
                                      <p:to>
                                        <p:strVal val="visible"/>
                                      </p:to>
                                    </p:set>
                                    <p:anim calcmode="lin" valueType="num">
                                      <p:cBhvr>
                                        <p:cTn id="12" dur="500" fill="hold"/>
                                        <p:tgtEl>
                                          <p:spTgt spid="985098">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985098">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7" presetClass="entr" presetSubtype="10" fill="hold" grpId="0" nodeType="clickEffect">
                                  <p:stCondLst>
                                    <p:cond delay="0"/>
                                  </p:stCondLst>
                                  <p:childTnLst>
                                    <p:set>
                                      <p:cBhvr>
                                        <p:cTn id="17" dur="1" fill="hold">
                                          <p:stCondLst>
                                            <p:cond delay="0"/>
                                          </p:stCondLst>
                                        </p:cTn>
                                        <p:tgtEl>
                                          <p:spTgt spid="985098">
                                            <p:txEl>
                                              <p:pRg st="2" end="2"/>
                                            </p:txEl>
                                          </p:spTgt>
                                        </p:tgtEl>
                                        <p:attrNameLst>
                                          <p:attrName>style.visibility</p:attrName>
                                        </p:attrNameLst>
                                      </p:cBhvr>
                                      <p:to>
                                        <p:strVal val="visible"/>
                                      </p:to>
                                    </p:set>
                                    <p:anim calcmode="lin" valueType="num">
                                      <p:cBhvr>
                                        <p:cTn id="18" dur="500" fill="hold"/>
                                        <p:tgtEl>
                                          <p:spTgt spid="985098">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985098">
                                            <p:txEl>
                                              <p:pRg st="2" end="2"/>
                                            </p:txEl>
                                          </p:spTgt>
                                        </p:tgtEl>
                                        <p:attrNameLst>
                                          <p:attrName>ppt_h</p:attrName>
                                        </p:attrNameLst>
                                      </p:cBhvr>
                                      <p:tavLst>
                                        <p:tav tm="0">
                                          <p:val>
                                            <p:strVal val="#ppt_h"/>
                                          </p:val>
                                        </p:tav>
                                        <p:tav tm="100000">
                                          <p:val>
                                            <p:strVal val="#ppt_h"/>
                                          </p:val>
                                        </p:tav>
                                      </p:tavLst>
                                    </p:anim>
                                  </p:childTnLst>
                                </p:cTn>
                              </p:par>
                              <p:par>
                                <p:cTn id="20" presetID="17" presetClass="entr" presetSubtype="10" fill="hold" grpId="0" nodeType="withEffect">
                                  <p:stCondLst>
                                    <p:cond delay="1500"/>
                                  </p:stCondLst>
                                  <p:childTnLst>
                                    <p:set>
                                      <p:cBhvr>
                                        <p:cTn id="21" dur="1" fill="hold">
                                          <p:stCondLst>
                                            <p:cond delay="0"/>
                                          </p:stCondLst>
                                        </p:cTn>
                                        <p:tgtEl>
                                          <p:spTgt spid="985099">
                                            <p:txEl>
                                              <p:pRg st="0" end="0"/>
                                            </p:txEl>
                                          </p:spTgt>
                                        </p:tgtEl>
                                        <p:attrNameLst>
                                          <p:attrName>style.visibility</p:attrName>
                                        </p:attrNameLst>
                                      </p:cBhvr>
                                      <p:to>
                                        <p:strVal val="visible"/>
                                      </p:to>
                                    </p:set>
                                    <p:anim calcmode="lin" valueType="num">
                                      <p:cBhvr>
                                        <p:cTn id="22" dur="500" fill="hold"/>
                                        <p:tgtEl>
                                          <p:spTgt spid="985099">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985099">
                                            <p:txEl>
                                              <p:pRg st="0" end="0"/>
                                            </p:txEl>
                                          </p:spTgt>
                                        </p:tgtEl>
                                        <p:attrNameLst>
                                          <p:attrName>ppt_h</p:attrName>
                                        </p:attrNameLst>
                                      </p:cBhvr>
                                      <p:tavLst>
                                        <p:tav tm="0">
                                          <p:val>
                                            <p:strVal val="#ppt_h"/>
                                          </p:val>
                                        </p:tav>
                                        <p:tav tm="100000">
                                          <p:val>
                                            <p:strVal val="#ppt_h"/>
                                          </p:val>
                                        </p:tav>
                                      </p:tavLst>
                                    </p:anim>
                                  </p:childTnLst>
                                </p:cTn>
                              </p:par>
                              <p:par>
                                <p:cTn id="24" presetID="17" presetClass="entr" presetSubtype="10" fill="hold" grpId="0" nodeType="withEffect">
                                  <p:stCondLst>
                                    <p:cond delay="1500"/>
                                  </p:stCondLst>
                                  <p:childTnLst>
                                    <p:set>
                                      <p:cBhvr>
                                        <p:cTn id="25" dur="1" fill="hold">
                                          <p:stCondLst>
                                            <p:cond delay="0"/>
                                          </p:stCondLst>
                                        </p:cTn>
                                        <p:tgtEl>
                                          <p:spTgt spid="985099">
                                            <p:txEl>
                                              <p:pRg st="2" end="2"/>
                                            </p:txEl>
                                          </p:spTgt>
                                        </p:tgtEl>
                                        <p:attrNameLst>
                                          <p:attrName>style.visibility</p:attrName>
                                        </p:attrNameLst>
                                      </p:cBhvr>
                                      <p:to>
                                        <p:strVal val="visible"/>
                                      </p:to>
                                    </p:set>
                                    <p:anim calcmode="lin" valueType="num">
                                      <p:cBhvr>
                                        <p:cTn id="26" dur="500" fill="hold"/>
                                        <p:tgtEl>
                                          <p:spTgt spid="985099">
                                            <p:txEl>
                                              <p:pRg st="2" end="2"/>
                                            </p:txEl>
                                          </p:spTgt>
                                        </p:tgtEl>
                                        <p:attrNameLst>
                                          <p:attrName>ppt_w</p:attrName>
                                        </p:attrNameLst>
                                      </p:cBhvr>
                                      <p:tavLst>
                                        <p:tav tm="0">
                                          <p:val>
                                            <p:fltVal val="0"/>
                                          </p:val>
                                        </p:tav>
                                        <p:tav tm="100000">
                                          <p:val>
                                            <p:strVal val="#ppt_w"/>
                                          </p:val>
                                        </p:tav>
                                      </p:tavLst>
                                    </p:anim>
                                    <p:anim calcmode="lin" valueType="num">
                                      <p:cBhvr>
                                        <p:cTn id="27" dur="500" fill="hold"/>
                                        <p:tgtEl>
                                          <p:spTgt spid="985099">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31" presetClass="entr" presetSubtype="0" fill="hold" nodeType="clickEffect">
                                  <p:stCondLst>
                                    <p:cond delay="0"/>
                                  </p:stCondLst>
                                  <p:iterate type="lt">
                                    <p:tmPct val="5000"/>
                                  </p:iterate>
                                  <p:childTnLst>
                                    <p:set>
                                      <p:cBhvr>
                                        <p:cTn id="31" dur="1" fill="hold">
                                          <p:stCondLst>
                                            <p:cond delay="0"/>
                                          </p:stCondLst>
                                        </p:cTn>
                                        <p:tgtEl>
                                          <p:spTgt spid="985090"/>
                                        </p:tgtEl>
                                        <p:attrNameLst>
                                          <p:attrName>style.visibility</p:attrName>
                                        </p:attrNameLst>
                                      </p:cBhvr>
                                      <p:to>
                                        <p:strVal val="visible"/>
                                      </p:to>
                                    </p:set>
                                    <p:anim calcmode="lin" valueType="num">
                                      <p:cBhvr>
                                        <p:cTn id="32" dur="1000" fill="hold"/>
                                        <p:tgtEl>
                                          <p:spTgt spid="985090"/>
                                        </p:tgtEl>
                                        <p:attrNameLst>
                                          <p:attrName>ppt_w</p:attrName>
                                        </p:attrNameLst>
                                      </p:cBhvr>
                                      <p:tavLst>
                                        <p:tav tm="0">
                                          <p:val>
                                            <p:fltVal val="0"/>
                                          </p:val>
                                        </p:tav>
                                        <p:tav tm="100000">
                                          <p:val>
                                            <p:strVal val="#ppt_w"/>
                                          </p:val>
                                        </p:tav>
                                      </p:tavLst>
                                    </p:anim>
                                    <p:anim calcmode="lin" valueType="num">
                                      <p:cBhvr>
                                        <p:cTn id="33" dur="1000" fill="hold"/>
                                        <p:tgtEl>
                                          <p:spTgt spid="985090"/>
                                        </p:tgtEl>
                                        <p:attrNameLst>
                                          <p:attrName>ppt_h</p:attrName>
                                        </p:attrNameLst>
                                      </p:cBhvr>
                                      <p:tavLst>
                                        <p:tav tm="0">
                                          <p:val>
                                            <p:fltVal val="0"/>
                                          </p:val>
                                        </p:tav>
                                        <p:tav tm="100000">
                                          <p:val>
                                            <p:strVal val="#ppt_h"/>
                                          </p:val>
                                        </p:tav>
                                      </p:tavLst>
                                    </p:anim>
                                    <p:anim calcmode="lin" valueType="num">
                                      <p:cBhvr>
                                        <p:cTn id="34" dur="1000" fill="hold"/>
                                        <p:tgtEl>
                                          <p:spTgt spid="985090"/>
                                        </p:tgtEl>
                                        <p:attrNameLst>
                                          <p:attrName>style.rotation</p:attrName>
                                        </p:attrNameLst>
                                      </p:cBhvr>
                                      <p:tavLst>
                                        <p:tav tm="0">
                                          <p:val>
                                            <p:fltVal val="90"/>
                                          </p:val>
                                        </p:tav>
                                        <p:tav tm="100000">
                                          <p:val>
                                            <p:fltVal val="0"/>
                                          </p:val>
                                        </p:tav>
                                      </p:tavLst>
                                    </p:anim>
                                    <p:animEffect transition="in" filter="fade">
                                      <p:cBhvr>
                                        <p:cTn id="35" dur="1000"/>
                                        <p:tgtEl>
                                          <p:spTgt spid="985090"/>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5" presetClass="entr" presetSubtype="10" fill="hold" nodeType="clickEffect">
                                  <p:stCondLst>
                                    <p:cond delay="0"/>
                                  </p:stCondLst>
                                  <p:childTnLst>
                                    <p:set>
                                      <p:cBhvr>
                                        <p:cTn id="39" dur="1" fill="hold">
                                          <p:stCondLst>
                                            <p:cond delay="0"/>
                                          </p:stCondLst>
                                        </p:cTn>
                                        <p:tgtEl>
                                          <p:spTgt spid="985095"/>
                                        </p:tgtEl>
                                        <p:attrNameLst>
                                          <p:attrName>style.visibility</p:attrName>
                                        </p:attrNameLst>
                                      </p:cBhvr>
                                      <p:to>
                                        <p:strVal val="visible"/>
                                      </p:to>
                                    </p:set>
                                    <p:animEffect transition="in" filter="checkerboard(across)">
                                      <p:cBhvr>
                                        <p:cTn id="40" dur="500"/>
                                        <p:tgtEl>
                                          <p:spTgt spid="9850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5097" grpId="0"/>
      <p:bldP spid="985098" grpId="0" build="p"/>
      <p:bldP spid="985099" grpId="0" build="p"/>
    </p:bldLst>
  </p:timing>
</p:sld>
</file>

<file path=ppt/theme/theme1.xml><?xml version="1.0" encoding="utf-8"?>
<a:theme xmlns:a="http://schemas.openxmlformats.org/drawingml/2006/main" name="PresTempA">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PresTemp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PresTemp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esTemp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PresTemp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resTemp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esTemp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resTemp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PresTemp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Beam">
  <a:themeElements>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Bea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2990</TotalTime>
  <Words>472</Words>
  <Application>Microsoft Office PowerPoint</Application>
  <PresentationFormat>On-screen Show (4:3)</PresentationFormat>
  <Paragraphs>168</Paragraphs>
  <Slides>15</Slides>
  <Notes>12</Notes>
  <HiddenSlides>0</HiddenSlides>
  <MMClips>2</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15</vt:i4>
      </vt:variant>
    </vt:vector>
  </HeadingPairs>
  <TitlesOfParts>
    <vt:vector size="23" baseType="lpstr">
      <vt:lpstr>Arial</vt:lpstr>
      <vt:lpstr>Times New Roman</vt:lpstr>
      <vt:lpstr>Wingdings</vt:lpstr>
      <vt:lpstr>Book Antiqua</vt:lpstr>
      <vt:lpstr>Franklin Gothic Medium Cond</vt:lpstr>
      <vt:lpstr>PresTempA</vt:lpstr>
      <vt:lpstr>Orbit</vt:lpstr>
      <vt:lpstr>Beam</vt:lpstr>
      <vt:lpstr>PowerPoint Presentation</vt:lpstr>
      <vt:lpstr>Question 2? </vt:lpstr>
      <vt:lpstr>Question 2? </vt:lpstr>
      <vt:lpstr>Question 3? </vt:lpstr>
      <vt:lpstr>Question 4? </vt:lpstr>
      <vt:lpstr>Question 5? </vt:lpstr>
      <vt:lpstr>Question 6? </vt:lpstr>
      <vt:lpstr>Question 7? </vt:lpstr>
      <vt:lpstr>Question 8? </vt:lpstr>
      <vt:lpstr>Question 9? </vt:lpstr>
      <vt:lpstr>Question 10? </vt:lpstr>
      <vt:lpstr> Question 11? </vt:lpstr>
      <vt:lpstr>PowerPoint Presentation</vt:lpstr>
      <vt:lpstr>PowerPoint Presentation</vt:lpstr>
      <vt:lpstr>PowerPoint Presentation</vt:lpstr>
    </vt:vector>
  </TitlesOfParts>
  <Company>CCISD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CCISD</dc:creator>
  <cp:lastModifiedBy>Neil Myers</cp:lastModifiedBy>
  <cp:revision>112</cp:revision>
  <cp:lastPrinted>1999-12-09T19:53:20Z</cp:lastPrinted>
  <dcterms:created xsi:type="dcterms:W3CDTF">1999-12-09T15:54:34Z</dcterms:created>
  <dcterms:modified xsi:type="dcterms:W3CDTF">2017-02-07T14:53:12Z</dcterms:modified>
</cp:coreProperties>
</file>